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332" r:id="rId2"/>
    <p:sldId id="256" r:id="rId3"/>
    <p:sldId id="271" r:id="rId4"/>
    <p:sldId id="266" r:id="rId5"/>
    <p:sldId id="267" r:id="rId6"/>
    <p:sldId id="281" r:id="rId7"/>
    <p:sldId id="278" r:id="rId8"/>
    <p:sldId id="277" r:id="rId9"/>
    <p:sldId id="276" r:id="rId10"/>
    <p:sldId id="275" r:id="rId11"/>
    <p:sldId id="274" r:id="rId12"/>
    <p:sldId id="273" r:id="rId13"/>
    <p:sldId id="272" r:id="rId14"/>
    <p:sldId id="270" r:id="rId15"/>
    <p:sldId id="269" r:id="rId16"/>
    <p:sldId id="280" r:id="rId17"/>
    <p:sldId id="279" r:id="rId18"/>
    <p:sldId id="265" r:id="rId19"/>
    <p:sldId id="289" r:id="rId20"/>
    <p:sldId id="290" r:id="rId21"/>
    <p:sldId id="282" r:id="rId22"/>
    <p:sldId id="304" r:id="rId23"/>
    <p:sldId id="291" r:id="rId24"/>
    <p:sldId id="318" r:id="rId25"/>
    <p:sldId id="305" r:id="rId26"/>
    <p:sldId id="292" r:id="rId27"/>
    <p:sldId id="319" r:id="rId28"/>
    <p:sldId id="306" r:id="rId29"/>
    <p:sldId id="293" r:id="rId30"/>
    <p:sldId id="320" r:id="rId31"/>
    <p:sldId id="307" r:id="rId32"/>
    <p:sldId id="294" r:id="rId33"/>
    <p:sldId id="321" r:id="rId34"/>
    <p:sldId id="308" r:id="rId35"/>
    <p:sldId id="295" r:id="rId36"/>
    <p:sldId id="322" r:id="rId37"/>
    <p:sldId id="309" r:id="rId38"/>
    <p:sldId id="296" r:id="rId39"/>
    <p:sldId id="323" r:id="rId40"/>
    <p:sldId id="310" r:id="rId41"/>
    <p:sldId id="297" r:id="rId42"/>
    <p:sldId id="324" r:id="rId43"/>
    <p:sldId id="311" r:id="rId44"/>
    <p:sldId id="298" r:id="rId45"/>
    <p:sldId id="325" r:id="rId46"/>
    <p:sldId id="312" r:id="rId47"/>
    <p:sldId id="299" r:id="rId48"/>
    <p:sldId id="326" r:id="rId49"/>
    <p:sldId id="313" r:id="rId50"/>
    <p:sldId id="300" r:id="rId51"/>
    <p:sldId id="327" r:id="rId52"/>
    <p:sldId id="314" r:id="rId53"/>
    <p:sldId id="301" r:id="rId54"/>
    <p:sldId id="328" r:id="rId55"/>
    <p:sldId id="315" r:id="rId56"/>
    <p:sldId id="302" r:id="rId57"/>
    <p:sldId id="329" r:id="rId58"/>
    <p:sldId id="316" r:id="rId59"/>
    <p:sldId id="303" r:id="rId60"/>
    <p:sldId id="330" r:id="rId61"/>
    <p:sldId id="283" r:id="rId62"/>
    <p:sldId id="331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47" autoAdjust="0"/>
  </p:normalViewPr>
  <p:slideViewPr>
    <p:cSldViewPr>
      <p:cViewPr varScale="1">
        <p:scale>
          <a:sx n="73" d="100"/>
          <a:sy n="73" d="100"/>
        </p:scale>
        <p:origin x="-90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AF2B0-829E-415E-B644-D63CC56631AF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12C2-4BA3-4E0F-BA1B-3BAE291E72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4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7FC40-F7BD-4C74-8207-B227F68F1E5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18E9C6-B8DF-43AC-96AB-76FA9E7064FB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1EACBA-32A1-4C4C-B09A-13748EDCB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0/Prague_CoA_CZ.sv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publicdomain/zero/1.0/deed.cs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s:Voln%C3%A9_d%C3%ADl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35696" y="1484784"/>
            <a:ext cx="547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Calibri" pitchFamily="34" charset="0"/>
              </a:rPr>
              <a:t>Základní škola Sedmikráska, o.p.s.</a:t>
            </a:r>
          </a:p>
          <a:p>
            <a:pPr algn="ctr"/>
            <a:r>
              <a:rPr lang="cs-CZ" sz="1400" dirty="0" err="1">
                <a:latin typeface="Calibri" pitchFamily="34" charset="0"/>
              </a:rPr>
              <a:t>Bezručova</a:t>
            </a:r>
            <a:r>
              <a:rPr lang="cs-CZ" sz="1400" dirty="0">
                <a:latin typeface="Calibri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2411760" y="2060848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ČESKÁ REPUBLIKA </a:t>
            </a:r>
          </a:p>
          <a:p>
            <a:pPr algn="ctr"/>
            <a:r>
              <a:rPr lang="cs-CZ" sz="2800" dirty="0" smtClean="0">
                <a:latin typeface="Calibri" pitchFamily="34" charset="0"/>
              </a:rPr>
              <a:t>Kraje ČR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691680" y="3050957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Autor:  Mgr. </a:t>
            </a:r>
            <a:r>
              <a:rPr lang="cs-CZ" sz="1200" dirty="0" smtClean="0">
                <a:latin typeface="Calibri" pitchFamily="34" charset="0"/>
              </a:rPr>
              <a:t>Pavel Sedlák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 smtClean="0">
                <a:latin typeface="Calibri" pitchFamily="34" charset="0"/>
              </a:rPr>
              <a:t>Vytvořeno: září 2013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Název: </a:t>
            </a:r>
            <a:r>
              <a:rPr lang="cs-CZ" sz="1200" dirty="0" smtClean="0">
                <a:latin typeface="Calibri" pitchFamily="34" charset="0"/>
              </a:rPr>
              <a:t>VY_32_INOVACE_VL_04_ČESKÁ REPUBLIKA</a:t>
            </a:r>
            <a:endParaRPr lang="en-US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4</a:t>
            </a:r>
            <a:r>
              <a:rPr lang="cs-CZ" sz="1200" dirty="0" smtClean="0">
                <a:latin typeface="Calibri" pitchFamily="34" charset="0"/>
              </a:rPr>
              <a:t>. – 5. ročník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267744" y="39330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Projekt Sedmikráska</a:t>
            </a:r>
          </a:p>
          <a:p>
            <a:pPr algn="ctr"/>
            <a:r>
              <a:rPr lang="cs-CZ" sz="1200" dirty="0">
                <a:latin typeface="Calibri" pitchFamily="34" charset="0"/>
              </a:rPr>
              <a:t>CZ.1.07/1.4.00/21.3812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34514"/>
              </p:ext>
            </p:extLst>
          </p:nvPr>
        </p:nvGraphicFramePr>
        <p:xfrm>
          <a:off x="611560" y="4725145"/>
          <a:ext cx="7920880" cy="1512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960440"/>
                <a:gridCol w="3960440"/>
              </a:tblGrid>
              <a:tr h="33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 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7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Základní vzdělávání, 1. stupeň, Člověk a jeho svět, Místo, kde žijeme.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Vlastivěda, Česká republika, kraje ČR, krajská města. </a:t>
                      </a:r>
                    </a:p>
                    <a:p>
                      <a:pPr algn="l"/>
                      <a:endParaRPr lang="cs-CZ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Tato interaktivní prezentace je určena pro žáky 4. a 5. tříd 1. stupně.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Žáci se seznamují s kraji ČR, lokalizují jednotlivé kraje a získávají </a:t>
                      </a:r>
                      <a:b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 nich základní informace.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5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Liberecký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2962672" cy="462560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Krajským městem Libereckého kraje je Liberec.</a:t>
            </a:r>
          </a:p>
          <a:p>
            <a:endParaRPr lang="cs-CZ" dirty="0" smtClean="0"/>
          </a:p>
          <a:p>
            <a:r>
              <a:rPr lang="cs-CZ" dirty="0" smtClean="0"/>
              <a:t>Vyrábí se zde mnoho doplňků do automobilů. </a:t>
            </a:r>
          </a:p>
          <a:p>
            <a:endParaRPr lang="cs-CZ" dirty="0" smtClean="0"/>
          </a:p>
          <a:p>
            <a:r>
              <a:rPr lang="cs-CZ" dirty="0" smtClean="0"/>
              <a:t>Nachází se zde známá a rozsáhlá ZOO.</a:t>
            </a:r>
          </a:p>
          <a:p>
            <a:endParaRPr lang="cs-CZ" dirty="0" smtClean="0"/>
          </a:p>
          <a:p>
            <a:r>
              <a:rPr lang="cs-CZ" dirty="0" smtClean="0"/>
              <a:t>Jedno z měst tohoto kraje, Jablonec, je proslulé výrobou bižuterie.</a:t>
            </a:r>
            <a:endParaRPr lang="cs-CZ" dirty="0"/>
          </a:p>
        </p:txBody>
      </p:sp>
      <p:pic>
        <p:nvPicPr>
          <p:cNvPr id="4" name="Obrázek 3" descr="lIBE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32400" cy="3219840"/>
          </a:xfrm>
          <a:prstGeom prst="rect">
            <a:avLst/>
          </a:prstGeom>
        </p:spPr>
      </p:pic>
      <p:pic>
        <p:nvPicPr>
          <p:cNvPr id="8194" name="Picture 2" descr="http://upload.wikimedia.org/wikipedia/commons/thumb/4/4a/Liberec_Region_CoA_CZ.svg/100px-Liberec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980" y="18864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RADEC kRÁLOV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32400" cy="3219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Královehradecký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3240360" cy="4625609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Krajským městem Královehradeckého kraje je Hradec Králové.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Je proslulé výrobou známých klavírů </a:t>
            </a:r>
            <a:r>
              <a:rPr lang="cs-CZ" sz="2400" dirty="0" err="1" smtClean="0"/>
              <a:t>Petrof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dirty="0" smtClean="0"/>
              <a:t>V tomto kraji se nachází Krkonoše, které jsou jedním </a:t>
            </a:r>
            <a:br>
              <a:rPr lang="cs-CZ" sz="2400" dirty="0" smtClean="0"/>
            </a:br>
            <a:r>
              <a:rPr lang="cs-CZ" sz="2400" dirty="0" smtClean="0"/>
              <a:t>z nejnavštěvovanějších hor ČR.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218" name="Picture 2" descr="http://upload.wikimedia.org/wikipedia/commons/thumb/d/d3/Hradec_Kralove_Region_CoA_CZ.svg/100px-Hradec_Kralove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ARDUB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32400" cy="3219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3312368" cy="462560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Krajským městem Pardubického kraje jsou Pardubice.</a:t>
            </a:r>
          </a:p>
          <a:p>
            <a:endParaRPr lang="cs-CZ" dirty="0" smtClean="0"/>
          </a:p>
          <a:p>
            <a:r>
              <a:rPr lang="cs-CZ" dirty="0" smtClean="0"/>
              <a:t>Je zde široce zastoupen potravinářský </a:t>
            </a:r>
            <a:br>
              <a:rPr lang="cs-CZ" dirty="0" smtClean="0"/>
            </a:br>
            <a:r>
              <a:rPr lang="cs-CZ" dirty="0" smtClean="0"/>
              <a:t>a elektrotechnický průmysl.</a:t>
            </a:r>
          </a:p>
          <a:p>
            <a:endParaRPr lang="cs-CZ" dirty="0" smtClean="0"/>
          </a:p>
          <a:p>
            <a:r>
              <a:rPr lang="cs-CZ" dirty="0" smtClean="0"/>
              <a:t>Jezdí se zde závod na koních - slavná Velká Pardubická.</a:t>
            </a:r>
            <a:endParaRPr lang="cs-CZ" dirty="0"/>
          </a:p>
        </p:txBody>
      </p:sp>
      <p:pic>
        <p:nvPicPr>
          <p:cNvPr id="10242" name="Picture 2" descr="http://upload.wikimedia.org/wikipedia/commons/thumb/4/47/Pardubice_Region_CoA_CZ.svg/92px-Pardubice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8763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 Vysočina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3106688" cy="4625609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Krajským městem  Kraje Vysočina je Jihlava.</a:t>
            </a:r>
          </a:p>
          <a:p>
            <a:endParaRPr lang="cs-CZ" dirty="0" smtClean="0"/>
          </a:p>
          <a:p>
            <a:r>
              <a:rPr lang="cs-CZ" dirty="0" smtClean="0"/>
              <a:t>Dříve se zde razily stříbrné mince.</a:t>
            </a:r>
          </a:p>
          <a:p>
            <a:endParaRPr lang="cs-CZ" dirty="0" smtClean="0"/>
          </a:p>
          <a:p>
            <a:r>
              <a:rPr lang="cs-CZ" dirty="0" smtClean="0"/>
              <a:t>Nachází se zde labyrint podzemních chodeb.</a:t>
            </a:r>
          </a:p>
          <a:p>
            <a:endParaRPr lang="cs-CZ" dirty="0"/>
          </a:p>
          <a:p>
            <a:r>
              <a:rPr lang="cs-CZ" dirty="0" smtClean="0"/>
              <a:t>Milovníci mléčných výrobků zde najdou výrobu sýrů Želetava, milovníci masných výrobků Kostelecké uzeniny.</a:t>
            </a:r>
          </a:p>
          <a:p>
            <a:endParaRPr lang="cs-CZ" dirty="0"/>
          </a:p>
          <a:p>
            <a:r>
              <a:rPr lang="cs-CZ" dirty="0" smtClean="0"/>
              <a:t>V tomto kraji je významná památka zařazena do seznamu UNESCO – Zelená hora.</a:t>
            </a:r>
            <a:endParaRPr lang="cs-CZ" dirty="0"/>
          </a:p>
        </p:txBody>
      </p:sp>
      <p:pic>
        <p:nvPicPr>
          <p:cNvPr id="4" name="Obrázek 3" descr="JIHL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32400" cy="3219840"/>
          </a:xfrm>
          <a:prstGeom prst="rect">
            <a:avLst/>
          </a:prstGeom>
        </p:spPr>
      </p:pic>
      <p:pic>
        <p:nvPicPr>
          <p:cNvPr id="11266" name="Picture 2" descr="http://upload.wikimedia.org/wikipedia/commons/thumb/7/7f/CZE_Kraj_Wysoczyzna_COA.svg/106px-CZE_Kraj_Wysoczyzna_CO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096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Jihomoravský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2808312" cy="4625609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Krajským městem Jihomoravského kraje je Brno.</a:t>
            </a:r>
          </a:p>
          <a:p>
            <a:endParaRPr lang="cs-CZ" dirty="0" smtClean="0"/>
          </a:p>
          <a:p>
            <a:r>
              <a:rPr lang="cs-CZ" dirty="0" smtClean="0"/>
              <a:t>Je to druhé největší město ČR a zároveň průmyslové centrum, kde se konají každoročně strojírenské výstavy a veletrhy.</a:t>
            </a:r>
          </a:p>
          <a:p>
            <a:endParaRPr lang="cs-CZ" dirty="0"/>
          </a:p>
          <a:p>
            <a:r>
              <a:rPr lang="cs-CZ" dirty="0" smtClean="0"/>
              <a:t>V tomto kraji najdeme turisty oblíbený Lednicko-valtický areál.</a:t>
            </a:r>
          </a:p>
          <a:p>
            <a:endParaRPr lang="cs-CZ" dirty="0"/>
          </a:p>
          <a:p>
            <a:r>
              <a:rPr lang="cs-CZ" dirty="0" smtClean="0"/>
              <a:t>Nachází se zde unikátní krasová oblast Moravský kras.</a:t>
            </a:r>
          </a:p>
          <a:p>
            <a:endParaRPr lang="cs-CZ" dirty="0"/>
          </a:p>
          <a:p>
            <a:r>
              <a:rPr lang="cs-CZ" dirty="0" smtClean="0"/>
              <a:t>Jihomoravský kraj je typický rozlehlými vinicemi.</a:t>
            </a:r>
            <a:endParaRPr lang="cs-CZ" dirty="0"/>
          </a:p>
        </p:txBody>
      </p:sp>
      <p:pic>
        <p:nvPicPr>
          <p:cNvPr id="4" name="Obrázek 3" descr="B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379" y="2420888"/>
            <a:ext cx="5595877" cy="3198961"/>
          </a:xfrm>
          <a:prstGeom prst="rect">
            <a:avLst/>
          </a:prstGeom>
        </p:spPr>
      </p:pic>
      <p:pic>
        <p:nvPicPr>
          <p:cNvPr id="13314" name="Picture 2" descr="http://upload.wikimedia.org/wikipedia/commons/thumb/b/b9/South_Moravian_Region_CoA_CZ.svg/100px-South_Moravian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Olomoucký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3024336" cy="4625609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Krajským městem Olomouckého kraje  je Olomouc.</a:t>
            </a:r>
          </a:p>
          <a:p>
            <a:endParaRPr lang="cs-CZ" dirty="0" smtClean="0"/>
          </a:p>
          <a:p>
            <a:r>
              <a:rPr lang="cs-CZ" dirty="0" smtClean="0"/>
              <a:t>V Olomouci se nachází náš druhý orloj.</a:t>
            </a:r>
          </a:p>
          <a:p>
            <a:endParaRPr lang="cs-CZ" dirty="0" smtClean="0"/>
          </a:p>
          <a:p>
            <a:r>
              <a:rPr lang="cs-CZ" dirty="0" smtClean="0"/>
              <a:t>Je zde zastoupen široký potravinářský průmysl (např. firma na výrobu   olomouckých tvarůžek).</a:t>
            </a:r>
          </a:p>
          <a:p>
            <a:endParaRPr lang="cs-CZ" dirty="0"/>
          </a:p>
          <a:p>
            <a:r>
              <a:rPr lang="cs-CZ" dirty="0" smtClean="0"/>
              <a:t>Olomouc je univerzitní město a zároveň je důležitou dopravní křižovatkou.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lomo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32400" cy="3219840"/>
          </a:xfrm>
          <a:prstGeom prst="rect">
            <a:avLst/>
          </a:prstGeom>
        </p:spPr>
      </p:pic>
      <p:pic>
        <p:nvPicPr>
          <p:cNvPr id="14338" name="Picture 2" descr="http://upload.wikimedia.org/wikipedia/commons/thumb/d/d4/Olomouc_Region_CoA_CZ.svg/100px-Olomouc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ST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32400" cy="3219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Moravskoslezský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3312368" cy="4752527"/>
          </a:xfrm>
        </p:spPr>
        <p:txBody>
          <a:bodyPr>
            <a:normAutofit fontScale="40000" lnSpcReduction="20000"/>
          </a:bodyPr>
          <a:lstStyle/>
          <a:p>
            <a:r>
              <a:rPr lang="cs-CZ" sz="4500" dirty="0" smtClean="0"/>
              <a:t>Krajským městem Moravskoslezského kraje je Ostrava.</a:t>
            </a:r>
          </a:p>
          <a:p>
            <a:endParaRPr lang="cs-CZ" sz="4500" dirty="0" smtClean="0"/>
          </a:p>
          <a:p>
            <a:r>
              <a:rPr lang="cs-CZ" sz="4500" dirty="0" smtClean="0"/>
              <a:t>Ostrava je univerzitní město, stejně tak, jako blízká Opava.</a:t>
            </a:r>
          </a:p>
          <a:p>
            <a:endParaRPr lang="cs-CZ" sz="4500" dirty="0" smtClean="0"/>
          </a:p>
          <a:p>
            <a:r>
              <a:rPr lang="cs-CZ" sz="4500" dirty="0" smtClean="0"/>
              <a:t>V okolí Ostravy se těží černé uhlí a z něj se vyrábí koks, potřebný pro svou vysokou výhřevnost pro hutnictví.</a:t>
            </a:r>
          </a:p>
          <a:p>
            <a:pPr marL="118872" indent="0">
              <a:buNone/>
            </a:pPr>
            <a:endParaRPr lang="cs-CZ" sz="4500" dirty="0" smtClean="0"/>
          </a:p>
          <a:p>
            <a:r>
              <a:rPr lang="cs-CZ" sz="4500" dirty="0" smtClean="0"/>
              <a:t>Koná se zde hudební festival </a:t>
            </a:r>
            <a:r>
              <a:rPr lang="cs-CZ" sz="4500" dirty="0" err="1" smtClean="0"/>
              <a:t>Colours</a:t>
            </a:r>
            <a:r>
              <a:rPr lang="cs-CZ" sz="4500" dirty="0" smtClean="0"/>
              <a:t> </a:t>
            </a:r>
            <a:r>
              <a:rPr lang="cs-CZ" sz="4500" dirty="0" err="1" smtClean="0"/>
              <a:t>of</a:t>
            </a:r>
            <a:r>
              <a:rPr lang="cs-CZ" sz="4500" dirty="0" smtClean="0"/>
              <a:t> Ostrava.</a:t>
            </a:r>
          </a:p>
          <a:p>
            <a:endParaRPr lang="cs-CZ" sz="4500" dirty="0"/>
          </a:p>
          <a:p>
            <a:r>
              <a:rPr lang="cs-CZ" sz="4500" dirty="0" smtClean="0"/>
              <a:t>Významnými turistickými lokalitami jsou např. Štramberk a Kopřivnice.  </a:t>
            </a:r>
          </a:p>
          <a:p>
            <a:pPr marL="118872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http://upload.wikimedia.org/wikipedia/commons/thumb/f/fa/Moravian-Silesian_Region_CoA_CZ.svg/100px-Moravian-Silesian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Zlínský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3106688" cy="462560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Krajským městem Zlínského kraje je Zlín.</a:t>
            </a:r>
          </a:p>
          <a:p>
            <a:endParaRPr lang="cs-CZ" dirty="0" smtClean="0"/>
          </a:p>
          <a:p>
            <a:r>
              <a:rPr lang="cs-CZ" dirty="0" smtClean="0"/>
              <a:t>Toto město bylo proslaveno výrobou obuvi Baťa.</a:t>
            </a:r>
          </a:p>
          <a:p>
            <a:endParaRPr lang="cs-CZ" dirty="0"/>
          </a:p>
          <a:p>
            <a:r>
              <a:rPr lang="cs-CZ" dirty="0" smtClean="0"/>
              <a:t>Turisticky jsou velmi oblíbeny tyto lokality: Baťův kanál, Pustevny a Radhošť, Kroměříž, Svatý Hostýn a další.</a:t>
            </a:r>
          </a:p>
          <a:p>
            <a:endParaRPr lang="cs-CZ" dirty="0"/>
          </a:p>
        </p:txBody>
      </p:sp>
      <p:pic>
        <p:nvPicPr>
          <p:cNvPr id="4" name="Obrázek 3" descr="ZLÍ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32400" cy="3219840"/>
          </a:xfrm>
          <a:prstGeom prst="rect">
            <a:avLst/>
          </a:prstGeom>
        </p:spPr>
      </p:pic>
      <p:pic>
        <p:nvPicPr>
          <p:cNvPr id="4098" name="Picture 2" descr="http://upload.wikimedia.org/wikipedia/commons/thumb/f/f8/Zlin_Region_CoA_CZ.svg/100px-Zlin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97768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PROCVIČENÍ UČIVA O KRAJÍCH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62493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Nyní si vyzkoušíte, co jste si zapamatovali.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Klikněte </a:t>
            </a:r>
            <a:r>
              <a:rPr lang="cs-CZ" dirty="0"/>
              <a:t>na šipku a spustí se test.</a:t>
            </a:r>
          </a:p>
          <a:p>
            <a:pPr marL="118872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5940152" y="3356992"/>
            <a:ext cx="1872208" cy="15841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MORAVSKOSLEZSKÝ KRAJ</a:t>
            </a:r>
            <a:endParaRPr lang="cs-CZ" dirty="0"/>
          </a:p>
        </p:txBody>
      </p:sp>
      <p:sp>
        <p:nvSpPr>
          <p:cNvPr id="7" name="Volný tvar 6">
            <a:hlinkClick r:id="rId4" action="ppaction://hlinksldjump"/>
          </p:cNvPr>
          <p:cNvSpPr/>
          <p:nvPr/>
        </p:nvSpPr>
        <p:spPr>
          <a:xfrm>
            <a:off x="6253018" y="3260436"/>
            <a:ext cx="1958109" cy="1524000"/>
          </a:xfrm>
          <a:custGeom>
            <a:avLst/>
            <a:gdLst>
              <a:gd name="connsiteX0" fmla="*/ 230909 w 1958109"/>
              <a:gd name="connsiteY0" fmla="*/ 166255 h 1524000"/>
              <a:gd name="connsiteX1" fmla="*/ 230909 w 1958109"/>
              <a:gd name="connsiteY1" fmla="*/ 166255 h 1524000"/>
              <a:gd name="connsiteX2" fmla="*/ 193964 w 1958109"/>
              <a:gd name="connsiteY2" fmla="*/ 240146 h 1524000"/>
              <a:gd name="connsiteX3" fmla="*/ 147782 w 1958109"/>
              <a:gd name="connsiteY3" fmla="*/ 249382 h 1524000"/>
              <a:gd name="connsiteX4" fmla="*/ 138546 w 1958109"/>
              <a:gd name="connsiteY4" fmla="*/ 277091 h 1524000"/>
              <a:gd name="connsiteX5" fmla="*/ 120073 w 1958109"/>
              <a:gd name="connsiteY5" fmla="*/ 304800 h 1524000"/>
              <a:gd name="connsiteX6" fmla="*/ 110837 w 1958109"/>
              <a:gd name="connsiteY6" fmla="*/ 332509 h 1524000"/>
              <a:gd name="connsiteX7" fmla="*/ 92364 w 1958109"/>
              <a:gd name="connsiteY7" fmla="*/ 360219 h 1524000"/>
              <a:gd name="connsiteX8" fmla="*/ 64655 w 1958109"/>
              <a:gd name="connsiteY8" fmla="*/ 471055 h 1524000"/>
              <a:gd name="connsiteX9" fmla="*/ 36946 w 1958109"/>
              <a:gd name="connsiteY9" fmla="*/ 489528 h 1524000"/>
              <a:gd name="connsiteX10" fmla="*/ 27709 w 1958109"/>
              <a:gd name="connsiteY10" fmla="*/ 517237 h 1524000"/>
              <a:gd name="connsiteX11" fmla="*/ 9237 w 1958109"/>
              <a:gd name="connsiteY11" fmla="*/ 544946 h 1524000"/>
              <a:gd name="connsiteX12" fmla="*/ 46182 w 1958109"/>
              <a:gd name="connsiteY12" fmla="*/ 600364 h 1524000"/>
              <a:gd name="connsiteX13" fmla="*/ 27709 w 1958109"/>
              <a:gd name="connsiteY13" fmla="*/ 692728 h 1524000"/>
              <a:gd name="connsiteX14" fmla="*/ 18473 w 1958109"/>
              <a:gd name="connsiteY14" fmla="*/ 720437 h 1524000"/>
              <a:gd name="connsiteX15" fmla="*/ 0 w 1958109"/>
              <a:gd name="connsiteY15" fmla="*/ 748146 h 1524000"/>
              <a:gd name="connsiteX16" fmla="*/ 92364 w 1958109"/>
              <a:gd name="connsiteY16" fmla="*/ 785091 h 1524000"/>
              <a:gd name="connsiteX17" fmla="*/ 101600 w 1958109"/>
              <a:gd name="connsiteY17" fmla="*/ 822037 h 1524000"/>
              <a:gd name="connsiteX18" fmla="*/ 203200 w 1958109"/>
              <a:gd name="connsiteY18" fmla="*/ 794328 h 1524000"/>
              <a:gd name="connsiteX19" fmla="*/ 230909 w 1958109"/>
              <a:gd name="connsiteY19" fmla="*/ 775855 h 1524000"/>
              <a:gd name="connsiteX20" fmla="*/ 258618 w 1958109"/>
              <a:gd name="connsiteY20" fmla="*/ 858982 h 1524000"/>
              <a:gd name="connsiteX21" fmla="*/ 286327 w 1958109"/>
              <a:gd name="connsiteY21" fmla="*/ 840509 h 1524000"/>
              <a:gd name="connsiteX22" fmla="*/ 323273 w 1958109"/>
              <a:gd name="connsiteY22" fmla="*/ 757382 h 1524000"/>
              <a:gd name="connsiteX23" fmla="*/ 332509 w 1958109"/>
              <a:gd name="connsiteY23" fmla="*/ 729673 h 1524000"/>
              <a:gd name="connsiteX24" fmla="*/ 350982 w 1958109"/>
              <a:gd name="connsiteY24" fmla="*/ 757382 h 1524000"/>
              <a:gd name="connsiteX25" fmla="*/ 369455 w 1958109"/>
              <a:gd name="connsiteY25" fmla="*/ 822037 h 1524000"/>
              <a:gd name="connsiteX26" fmla="*/ 387927 w 1958109"/>
              <a:gd name="connsiteY26" fmla="*/ 849746 h 1524000"/>
              <a:gd name="connsiteX27" fmla="*/ 397164 w 1958109"/>
              <a:gd name="connsiteY27" fmla="*/ 877455 h 1524000"/>
              <a:gd name="connsiteX28" fmla="*/ 452582 w 1958109"/>
              <a:gd name="connsiteY28" fmla="*/ 895928 h 1524000"/>
              <a:gd name="connsiteX29" fmla="*/ 471055 w 1958109"/>
              <a:gd name="connsiteY29" fmla="*/ 923637 h 1524000"/>
              <a:gd name="connsiteX30" fmla="*/ 517237 w 1958109"/>
              <a:gd name="connsiteY30" fmla="*/ 932873 h 1524000"/>
              <a:gd name="connsiteX31" fmla="*/ 591127 w 1958109"/>
              <a:gd name="connsiteY31" fmla="*/ 942109 h 1524000"/>
              <a:gd name="connsiteX32" fmla="*/ 600364 w 1958109"/>
              <a:gd name="connsiteY32" fmla="*/ 969819 h 1524000"/>
              <a:gd name="connsiteX33" fmla="*/ 618837 w 1958109"/>
              <a:gd name="connsiteY33" fmla="*/ 997528 h 1524000"/>
              <a:gd name="connsiteX34" fmla="*/ 618837 w 1958109"/>
              <a:gd name="connsiteY34" fmla="*/ 1025237 h 1524000"/>
              <a:gd name="connsiteX35" fmla="*/ 849746 w 1958109"/>
              <a:gd name="connsiteY35" fmla="*/ 1283855 h 1524000"/>
              <a:gd name="connsiteX36" fmla="*/ 849746 w 1958109"/>
              <a:gd name="connsiteY36" fmla="*/ 1283855 h 1524000"/>
              <a:gd name="connsiteX37" fmla="*/ 895927 w 1958109"/>
              <a:gd name="connsiteY37" fmla="*/ 1283855 h 1524000"/>
              <a:gd name="connsiteX38" fmla="*/ 969818 w 1958109"/>
              <a:gd name="connsiteY38" fmla="*/ 1330037 h 1524000"/>
              <a:gd name="connsiteX39" fmla="*/ 1043709 w 1958109"/>
              <a:gd name="connsiteY39" fmla="*/ 1330037 h 1524000"/>
              <a:gd name="connsiteX40" fmla="*/ 1126837 w 1958109"/>
              <a:gd name="connsiteY40" fmla="*/ 1330037 h 1524000"/>
              <a:gd name="connsiteX41" fmla="*/ 1136073 w 1958109"/>
              <a:gd name="connsiteY41" fmla="*/ 1330037 h 1524000"/>
              <a:gd name="connsiteX42" fmla="*/ 1219200 w 1958109"/>
              <a:gd name="connsiteY42" fmla="*/ 1330037 h 1524000"/>
              <a:gd name="connsiteX43" fmla="*/ 1246909 w 1958109"/>
              <a:gd name="connsiteY43" fmla="*/ 1357746 h 1524000"/>
              <a:gd name="connsiteX44" fmla="*/ 1320800 w 1958109"/>
              <a:gd name="connsiteY44" fmla="*/ 1366982 h 1524000"/>
              <a:gd name="connsiteX45" fmla="*/ 1394691 w 1958109"/>
              <a:gd name="connsiteY45" fmla="*/ 1413164 h 1524000"/>
              <a:gd name="connsiteX46" fmla="*/ 1431637 w 1958109"/>
              <a:gd name="connsiteY46" fmla="*/ 1431637 h 1524000"/>
              <a:gd name="connsiteX47" fmla="*/ 1514764 w 1958109"/>
              <a:gd name="connsiteY47" fmla="*/ 1524000 h 1524000"/>
              <a:gd name="connsiteX48" fmla="*/ 1459346 w 1958109"/>
              <a:gd name="connsiteY48" fmla="*/ 1459346 h 1524000"/>
              <a:gd name="connsiteX49" fmla="*/ 1459346 w 1958109"/>
              <a:gd name="connsiteY49" fmla="*/ 1496291 h 1524000"/>
              <a:gd name="connsiteX50" fmla="*/ 1542473 w 1958109"/>
              <a:gd name="connsiteY50" fmla="*/ 1487055 h 1524000"/>
              <a:gd name="connsiteX51" fmla="*/ 1570182 w 1958109"/>
              <a:gd name="connsiteY51" fmla="*/ 1413164 h 1524000"/>
              <a:gd name="connsiteX52" fmla="*/ 1588655 w 1958109"/>
              <a:gd name="connsiteY52" fmla="*/ 1376219 h 1524000"/>
              <a:gd name="connsiteX53" fmla="*/ 1597891 w 1958109"/>
              <a:gd name="connsiteY53" fmla="*/ 1339273 h 1524000"/>
              <a:gd name="connsiteX54" fmla="*/ 1745673 w 1958109"/>
              <a:gd name="connsiteY54" fmla="*/ 1339273 h 1524000"/>
              <a:gd name="connsiteX55" fmla="*/ 1745673 w 1958109"/>
              <a:gd name="connsiteY55" fmla="*/ 1339273 h 1524000"/>
              <a:gd name="connsiteX56" fmla="*/ 1847273 w 1958109"/>
              <a:gd name="connsiteY56" fmla="*/ 1330037 h 1524000"/>
              <a:gd name="connsiteX57" fmla="*/ 1948873 w 1958109"/>
              <a:gd name="connsiteY57" fmla="*/ 1302328 h 1524000"/>
              <a:gd name="connsiteX58" fmla="*/ 1958109 w 1958109"/>
              <a:gd name="connsiteY58" fmla="*/ 1228437 h 1524000"/>
              <a:gd name="connsiteX59" fmla="*/ 1921164 w 1958109"/>
              <a:gd name="connsiteY59" fmla="*/ 1136073 h 1524000"/>
              <a:gd name="connsiteX60" fmla="*/ 1921164 w 1958109"/>
              <a:gd name="connsiteY60" fmla="*/ 1099128 h 1524000"/>
              <a:gd name="connsiteX61" fmla="*/ 1902691 w 1958109"/>
              <a:gd name="connsiteY61" fmla="*/ 1025237 h 1524000"/>
              <a:gd name="connsiteX62" fmla="*/ 1764146 w 1958109"/>
              <a:gd name="connsiteY62" fmla="*/ 988291 h 1524000"/>
              <a:gd name="connsiteX63" fmla="*/ 1699491 w 1958109"/>
              <a:gd name="connsiteY63" fmla="*/ 969819 h 1524000"/>
              <a:gd name="connsiteX64" fmla="*/ 1681018 w 1958109"/>
              <a:gd name="connsiteY64" fmla="*/ 886691 h 1524000"/>
              <a:gd name="connsiteX65" fmla="*/ 1681018 w 1958109"/>
              <a:gd name="connsiteY65" fmla="*/ 886691 h 1524000"/>
              <a:gd name="connsiteX66" fmla="*/ 1653309 w 1958109"/>
              <a:gd name="connsiteY66" fmla="*/ 794328 h 1524000"/>
              <a:gd name="connsiteX67" fmla="*/ 1644073 w 1958109"/>
              <a:gd name="connsiteY67" fmla="*/ 711200 h 1524000"/>
              <a:gd name="connsiteX68" fmla="*/ 1634837 w 1958109"/>
              <a:gd name="connsiteY68" fmla="*/ 665019 h 1524000"/>
              <a:gd name="connsiteX69" fmla="*/ 1625600 w 1958109"/>
              <a:gd name="connsiteY69" fmla="*/ 637309 h 1524000"/>
              <a:gd name="connsiteX70" fmla="*/ 1625600 w 1958109"/>
              <a:gd name="connsiteY70" fmla="*/ 637309 h 1524000"/>
              <a:gd name="connsiteX71" fmla="*/ 1514764 w 1958109"/>
              <a:gd name="connsiteY71" fmla="*/ 618837 h 1524000"/>
              <a:gd name="connsiteX72" fmla="*/ 1431637 w 1958109"/>
              <a:gd name="connsiteY72" fmla="*/ 600364 h 1524000"/>
              <a:gd name="connsiteX73" fmla="*/ 1339273 w 1958109"/>
              <a:gd name="connsiteY73" fmla="*/ 581891 h 1524000"/>
              <a:gd name="connsiteX74" fmla="*/ 1173018 w 1958109"/>
              <a:gd name="connsiteY74" fmla="*/ 544946 h 1524000"/>
              <a:gd name="connsiteX75" fmla="*/ 1099127 w 1958109"/>
              <a:gd name="connsiteY75" fmla="*/ 480291 h 1524000"/>
              <a:gd name="connsiteX76" fmla="*/ 1080655 w 1958109"/>
              <a:gd name="connsiteY76" fmla="*/ 471055 h 1524000"/>
              <a:gd name="connsiteX77" fmla="*/ 1006764 w 1958109"/>
              <a:gd name="connsiteY77" fmla="*/ 415637 h 1524000"/>
              <a:gd name="connsiteX78" fmla="*/ 997527 w 1958109"/>
              <a:gd name="connsiteY78" fmla="*/ 415637 h 1524000"/>
              <a:gd name="connsiteX79" fmla="*/ 979055 w 1958109"/>
              <a:gd name="connsiteY79" fmla="*/ 508000 h 1524000"/>
              <a:gd name="connsiteX80" fmla="*/ 914400 w 1958109"/>
              <a:gd name="connsiteY80" fmla="*/ 508000 h 1524000"/>
              <a:gd name="connsiteX81" fmla="*/ 840509 w 1958109"/>
              <a:gd name="connsiteY81" fmla="*/ 508000 h 1524000"/>
              <a:gd name="connsiteX82" fmla="*/ 738909 w 1958109"/>
              <a:gd name="connsiteY82" fmla="*/ 498764 h 1524000"/>
              <a:gd name="connsiteX83" fmla="*/ 646546 w 1958109"/>
              <a:gd name="connsiteY83" fmla="*/ 406400 h 1524000"/>
              <a:gd name="connsiteX84" fmla="*/ 628073 w 1958109"/>
              <a:gd name="connsiteY84" fmla="*/ 369455 h 1524000"/>
              <a:gd name="connsiteX85" fmla="*/ 554182 w 1958109"/>
              <a:gd name="connsiteY85" fmla="*/ 314037 h 1524000"/>
              <a:gd name="connsiteX86" fmla="*/ 508000 w 1958109"/>
              <a:gd name="connsiteY86" fmla="*/ 230909 h 1524000"/>
              <a:gd name="connsiteX87" fmla="*/ 600364 w 1958109"/>
              <a:gd name="connsiteY87" fmla="*/ 193964 h 1524000"/>
              <a:gd name="connsiteX88" fmla="*/ 637309 w 1958109"/>
              <a:gd name="connsiteY88" fmla="*/ 166255 h 1524000"/>
              <a:gd name="connsiteX89" fmla="*/ 646546 w 1958109"/>
              <a:gd name="connsiteY89" fmla="*/ 64655 h 1524000"/>
              <a:gd name="connsiteX90" fmla="*/ 609600 w 1958109"/>
              <a:gd name="connsiteY90" fmla="*/ 0 h 1524000"/>
              <a:gd name="connsiteX91" fmla="*/ 443346 w 1958109"/>
              <a:gd name="connsiteY91" fmla="*/ 18473 h 1524000"/>
              <a:gd name="connsiteX92" fmla="*/ 397164 w 1958109"/>
              <a:gd name="connsiteY92" fmla="*/ 36946 h 1524000"/>
              <a:gd name="connsiteX93" fmla="*/ 323273 w 1958109"/>
              <a:gd name="connsiteY93" fmla="*/ 73891 h 1524000"/>
              <a:gd name="connsiteX94" fmla="*/ 286327 w 1958109"/>
              <a:gd name="connsiteY94" fmla="*/ 120073 h 1524000"/>
              <a:gd name="connsiteX95" fmla="*/ 230909 w 1958109"/>
              <a:gd name="connsiteY95" fmla="*/ 166255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958109" h="1524000">
                <a:moveTo>
                  <a:pt x="230909" y="166255"/>
                </a:moveTo>
                <a:lnTo>
                  <a:pt x="230909" y="166255"/>
                </a:lnTo>
                <a:cubicBezTo>
                  <a:pt x="218594" y="190885"/>
                  <a:pt x="213436" y="220674"/>
                  <a:pt x="193964" y="240146"/>
                </a:cubicBezTo>
                <a:cubicBezTo>
                  <a:pt x="182863" y="251247"/>
                  <a:pt x="160844" y="240674"/>
                  <a:pt x="147782" y="249382"/>
                </a:cubicBezTo>
                <a:cubicBezTo>
                  <a:pt x="139681" y="254782"/>
                  <a:pt x="142900" y="268383"/>
                  <a:pt x="138546" y="277091"/>
                </a:cubicBezTo>
                <a:cubicBezTo>
                  <a:pt x="133582" y="287020"/>
                  <a:pt x="126231" y="295564"/>
                  <a:pt x="120073" y="304800"/>
                </a:cubicBezTo>
                <a:cubicBezTo>
                  <a:pt x="116994" y="314036"/>
                  <a:pt x="115191" y="323801"/>
                  <a:pt x="110837" y="332509"/>
                </a:cubicBezTo>
                <a:cubicBezTo>
                  <a:pt x="105873" y="342438"/>
                  <a:pt x="95875" y="349688"/>
                  <a:pt x="92364" y="360219"/>
                </a:cubicBezTo>
                <a:cubicBezTo>
                  <a:pt x="87398" y="375116"/>
                  <a:pt x="81280" y="459972"/>
                  <a:pt x="64655" y="471055"/>
                </a:cubicBezTo>
                <a:lnTo>
                  <a:pt x="36946" y="489528"/>
                </a:lnTo>
                <a:cubicBezTo>
                  <a:pt x="33867" y="498764"/>
                  <a:pt x="32063" y="508529"/>
                  <a:pt x="27709" y="517237"/>
                </a:cubicBezTo>
                <a:cubicBezTo>
                  <a:pt x="22745" y="527166"/>
                  <a:pt x="6829" y="534110"/>
                  <a:pt x="9237" y="544946"/>
                </a:cubicBezTo>
                <a:cubicBezTo>
                  <a:pt x="14053" y="566619"/>
                  <a:pt x="46182" y="600364"/>
                  <a:pt x="46182" y="600364"/>
                </a:cubicBezTo>
                <a:cubicBezTo>
                  <a:pt x="38923" y="643921"/>
                  <a:pt x="38734" y="654142"/>
                  <a:pt x="27709" y="692728"/>
                </a:cubicBezTo>
                <a:cubicBezTo>
                  <a:pt x="25034" y="702089"/>
                  <a:pt x="22827" y="711729"/>
                  <a:pt x="18473" y="720437"/>
                </a:cubicBezTo>
                <a:cubicBezTo>
                  <a:pt x="13509" y="730366"/>
                  <a:pt x="6158" y="738910"/>
                  <a:pt x="0" y="748146"/>
                </a:cubicBezTo>
                <a:cubicBezTo>
                  <a:pt x="23096" y="817428"/>
                  <a:pt x="-14877" y="731470"/>
                  <a:pt x="92364" y="785091"/>
                </a:cubicBezTo>
                <a:cubicBezTo>
                  <a:pt x="103718" y="790768"/>
                  <a:pt x="98521" y="809722"/>
                  <a:pt x="101600" y="822037"/>
                </a:cubicBezTo>
                <a:cubicBezTo>
                  <a:pt x="184936" y="801203"/>
                  <a:pt x="151405" y="811592"/>
                  <a:pt x="203200" y="794328"/>
                </a:cubicBezTo>
                <a:cubicBezTo>
                  <a:pt x="212436" y="788170"/>
                  <a:pt x="220024" y="773678"/>
                  <a:pt x="230909" y="775855"/>
                </a:cubicBezTo>
                <a:cubicBezTo>
                  <a:pt x="253302" y="780333"/>
                  <a:pt x="258470" y="858093"/>
                  <a:pt x="258618" y="858982"/>
                </a:cubicBezTo>
                <a:cubicBezTo>
                  <a:pt x="267854" y="852824"/>
                  <a:pt x="278478" y="848358"/>
                  <a:pt x="286327" y="840509"/>
                </a:cubicBezTo>
                <a:cubicBezTo>
                  <a:pt x="308283" y="818553"/>
                  <a:pt x="314127" y="784820"/>
                  <a:pt x="323273" y="757382"/>
                </a:cubicBezTo>
                <a:lnTo>
                  <a:pt x="332509" y="729673"/>
                </a:lnTo>
                <a:cubicBezTo>
                  <a:pt x="338667" y="738909"/>
                  <a:pt x="346018" y="747453"/>
                  <a:pt x="350982" y="757382"/>
                </a:cubicBezTo>
                <a:cubicBezTo>
                  <a:pt x="368947" y="793313"/>
                  <a:pt x="351709" y="780628"/>
                  <a:pt x="369455" y="822037"/>
                </a:cubicBezTo>
                <a:cubicBezTo>
                  <a:pt x="373828" y="832240"/>
                  <a:pt x="382963" y="839817"/>
                  <a:pt x="387927" y="849746"/>
                </a:cubicBezTo>
                <a:cubicBezTo>
                  <a:pt x="392281" y="858454"/>
                  <a:pt x="389241" y="871796"/>
                  <a:pt x="397164" y="877455"/>
                </a:cubicBezTo>
                <a:cubicBezTo>
                  <a:pt x="413009" y="888773"/>
                  <a:pt x="452582" y="895928"/>
                  <a:pt x="452582" y="895928"/>
                </a:cubicBezTo>
                <a:cubicBezTo>
                  <a:pt x="458740" y="905164"/>
                  <a:pt x="461417" y="918130"/>
                  <a:pt x="471055" y="923637"/>
                </a:cubicBezTo>
                <a:cubicBezTo>
                  <a:pt x="484685" y="931426"/>
                  <a:pt x="501721" y="930486"/>
                  <a:pt x="517237" y="932873"/>
                </a:cubicBezTo>
                <a:cubicBezTo>
                  <a:pt x="541770" y="936647"/>
                  <a:pt x="566497" y="939030"/>
                  <a:pt x="591127" y="942109"/>
                </a:cubicBezTo>
                <a:cubicBezTo>
                  <a:pt x="594206" y="951346"/>
                  <a:pt x="596010" y="961111"/>
                  <a:pt x="600364" y="969819"/>
                </a:cubicBezTo>
                <a:cubicBezTo>
                  <a:pt x="605328" y="979748"/>
                  <a:pt x="615327" y="986997"/>
                  <a:pt x="618837" y="997528"/>
                </a:cubicBezTo>
                <a:cubicBezTo>
                  <a:pt x="621758" y="1006290"/>
                  <a:pt x="618837" y="1016001"/>
                  <a:pt x="618837" y="1025237"/>
                </a:cubicBezTo>
                <a:lnTo>
                  <a:pt x="849746" y="1283855"/>
                </a:lnTo>
                <a:lnTo>
                  <a:pt x="849746" y="1283855"/>
                </a:lnTo>
                <a:lnTo>
                  <a:pt x="895927" y="1283855"/>
                </a:lnTo>
                <a:lnTo>
                  <a:pt x="969818" y="1330037"/>
                </a:lnTo>
                <a:lnTo>
                  <a:pt x="1043709" y="1330037"/>
                </a:lnTo>
                <a:lnTo>
                  <a:pt x="1126837" y="1330037"/>
                </a:lnTo>
                <a:lnTo>
                  <a:pt x="1136073" y="1330037"/>
                </a:lnTo>
                <a:lnTo>
                  <a:pt x="1219200" y="1330037"/>
                </a:lnTo>
                <a:lnTo>
                  <a:pt x="1246909" y="1357746"/>
                </a:lnTo>
                <a:lnTo>
                  <a:pt x="1320800" y="1366982"/>
                </a:lnTo>
                <a:cubicBezTo>
                  <a:pt x="1387960" y="1414953"/>
                  <a:pt x="1358970" y="1413164"/>
                  <a:pt x="1394691" y="1413164"/>
                </a:cubicBezTo>
                <a:lnTo>
                  <a:pt x="1431637" y="1431637"/>
                </a:lnTo>
                <a:lnTo>
                  <a:pt x="1514764" y="1524000"/>
                </a:lnTo>
                <a:lnTo>
                  <a:pt x="1459346" y="1459346"/>
                </a:lnTo>
                <a:lnTo>
                  <a:pt x="1459346" y="1496291"/>
                </a:lnTo>
                <a:lnTo>
                  <a:pt x="1542473" y="1487055"/>
                </a:lnTo>
                <a:cubicBezTo>
                  <a:pt x="1551709" y="1462425"/>
                  <a:pt x="1559297" y="1437111"/>
                  <a:pt x="1570182" y="1413164"/>
                </a:cubicBezTo>
                <a:cubicBezTo>
                  <a:pt x="1590363" y="1368767"/>
                  <a:pt x="1588655" y="1400474"/>
                  <a:pt x="1588655" y="1376219"/>
                </a:cubicBezTo>
                <a:lnTo>
                  <a:pt x="1597891" y="1339273"/>
                </a:lnTo>
                <a:lnTo>
                  <a:pt x="1745673" y="1339273"/>
                </a:lnTo>
                <a:lnTo>
                  <a:pt x="1745673" y="1339273"/>
                </a:lnTo>
                <a:lnTo>
                  <a:pt x="1847273" y="1330037"/>
                </a:lnTo>
                <a:cubicBezTo>
                  <a:pt x="1942586" y="1301443"/>
                  <a:pt x="1907493" y="1302328"/>
                  <a:pt x="1948873" y="1302328"/>
                </a:cubicBezTo>
                <a:lnTo>
                  <a:pt x="1958109" y="1228437"/>
                </a:lnTo>
                <a:cubicBezTo>
                  <a:pt x="1927983" y="1148100"/>
                  <a:pt x="1942164" y="1178074"/>
                  <a:pt x="1921164" y="1136073"/>
                </a:cubicBezTo>
                <a:lnTo>
                  <a:pt x="1921164" y="1099128"/>
                </a:lnTo>
                <a:lnTo>
                  <a:pt x="1902691" y="1025237"/>
                </a:lnTo>
                <a:lnTo>
                  <a:pt x="1764146" y="988291"/>
                </a:lnTo>
                <a:lnTo>
                  <a:pt x="1699491" y="969819"/>
                </a:lnTo>
                <a:lnTo>
                  <a:pt x="1681018" y="886691"/>
                </a:lnTo>
                <a:lnTo>
                  <a:pt x="1681018" y="886691"/>
                </a:lnTo>
                <a:lnTo>
                  <a:pt x="1653309" y="794328"/>
                </a:lnTo>
                <a:cubicBezTo>
                  <a:pt x="1650230" y="766619"/>
                  <a:pt x="1648016" y="738800"/>
                  <a:pt x="1644073" y="711200"/>
                </a:cubicBezTo>
                <a:cubicBezTo>
                  <a:pt x="1641853" y="695659"/>
                  <a:pt x="1638644" y="680249"/>
                  <a:pt x="1634837" y="665019"/>
                </a:cubicBezTo>
                <a:cubicBezTo>
                  <a:pt x="1632476" y="655573"/>
                  <a:pt x="1625600" y="637309"/>
                  <a:pt x="1625600" y="637309"/>
                </a:cubicBezTo>
                <a:lnTo>
                  <a:pt x="1625600" y="637309"/>
                </a:lnTo>
                <a:lnTo>
                  <a:pt x="1514764" y="618837"/>
                </a:lnTo>
                <a:lnTo>
                  <a:pt x="1431637" y="600364"/>
                </a:lnTo>
                <a:lnTo>
                  <a:pt x="1339273" y="581891"/>
                </a:lnTo>
                <a:lnTo>
                  <a:pt x="1173018" y="544946"/>
                </a:lnTo>
                <a:cubicBezTo>
                  <a:pt x="1105058" y="486694"/>
                  <a:pt x="1128435" y="509599"/>
                  <a:pt x="1099127" y="480291"/>
                </a:cubicBezTo>
                <a:lnTo>
                  <a:pt x="1080655" y="471055"/>
                </a:lnTo>
                <a:cubicBezTo>
                  <a:pt x="1012457" y="422342"/>
                  <a:pt x="1034728" y="443601"/>
                  <a:pt x="1006764" y="415637"/>
                </a:cubicBezTo>
                <a:lnTo>
                  <a:pt x="997527" y="415637"/>
                </a:lnTo>
                <a:cubicBezTo>
                  <a:pt x="978387" y="501769"/>
                  <a:pt x="979055" y="470379"/>
                  <a:pt x="979055" y="508000"/>
                </a:cubicBezTo>
                <a:lnTo>
                  <a:pt x="914400" y="508000"/>
                </a:lnTo>
                <a:lnTo>
                  <a:pt x="840509" y="508000"/>
                </a:lnTo>
                <a:lnTo>
                  <a:pt x="738909" y="498764"/>
                </a:lnTo>
                <a:cubicBezTo>
                  <a:pt x="708121" y="467976"/>
                  <a:pt x="657107" y="448640"/>
                  <a:pt x="646546" y="406400"/>
                </a:cubicBezTo>
                <a:cubicBezTo>
                  <a:pt x="636562" y="366468"/>
                  <a:pt x="650003" y="369455"/>
                  <a:pt x="628073" y="369455"/>
                </a:cubicBezTo>
                <a:lnTo>
                  <a:pt x="554182" y="314037"/>
                </a:lnTo>
                <a:lnTo>
                  <a:pt x="508000" y="230909"/>
                </a:lnTo>
                <a:cubicBezTo>
                  <a:pt x="588337" y="200783"/>
                  <a:pt x="558363" y="214964"/>
                  <a:pt x="600364" y="193964"/>
                </a:cubicBezTo>
                <a:lnTo>
                  <a:pt x="637309" y="166255"/>
                </a:lnTo>
                <a:lnTo>
                  <a:pt x="646546" y="64655"/>
                </a:lnTo>
                <a:lnTo>
                  <a:pt x="609600" y="0"/>
                </a:lnTo>
                <a:lnTo>
                  <a:pt x="443346" y="18473"/>
                </a:lnTo>
                <a:lnTo>
                  <a:pt x="397164" y="36946"/>
                </a:lnTo>
                <a:lnTo>
                  <a:pt x="323273" y="73891"/>
                </a:lnTo>
                <a:lnTo>
                  <a:pt x="286327" y="120073"/>
                </a:lnTo>
                <a:lnTo>
                  <a:pt x="230909" y="16625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2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077200" cy="86524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Kraje České republiky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95536" y="3789040"/>
            <a:ext cx="8077200" cy="86524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6" b="58942"/>
          <a:stretch/>
        </p:blipFill>
        <p:spPr>
          <a:xfrm>
            <a:off x="0" y="3573016"/>
            <a:ext cx="9144000" cy="15630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AJAJAJ!</a:t>
            </a:r>
            <a:br>
              <a:rPr lang="cs-CZ" dirty="0" smtClean="0"/>
            </a:br>
            <a:r>
              <a:rPr lang="cs-CZ" dirty="0" smtClean="0"/>
              <a:t>CHYBA</a:t>
            </a:r>
            <a:endParaRPr lang="cs-CZ" dirty="0"/>
          </a:p>
        </p:txBody>
      </p:sp>
      <p:pic>
        <p:nvPicPr>
          <p:cNvPr id="8" name="Obrázek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MORAVSKOSLEZSKÝ KRAJ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VÝBORNĚ. ŠIKULKA.</a:t>
            </a:r>
            <a:endParaRPr lang="cs-CZ" sz="3600" dirty="0"/>
          </a:p>
        </p:txBody>
      </p:sp>
      <p:pic>
        <p:nvPicPr>
          <p:cNvPr id="4" name="Obrázek 3" descr="OSTRAVA.jpg"/>
          <p:cNvPicPr>
            <a:picLocks noChangeAspect="1"/>
          </p:cNvPicPr>
          <p:nvPr/>
        </p:nvPicPr>
        <p:blipFill rotWithShape="1">
          <a:blip r:embed="rId2" cstate="print"/>
          <a:srcRect l="31717" t="6850" b="249"/>
          <a:stretch/>
        </p:blipFill>
        <p:spPr>
          <a:xfrm>
            <a:off x="2900218" y="1487054"/>
            <a:ext cx="6243782" cy="491374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OSTRAVA</a:t>
            </a:r>
            <a:endParaRPr lang="cs-CZ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KARLOVARSKÝ</a:t>
            </a:r>
            <a:endParaRPr lang="cs-CZ" dirty="0"/>
          </a:p>
        </p:txBody>
      </p:sp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554182" y="2996952"/>
            <a:ext cx="1302327" cy="916180"/>
          </a:xfrm>
          <a:custGeom>
            <a:avLst/>
            <a:gdLst>
              <a:gd name="connsiteX0" fmla="*/ 942109 w 1302327"/>
              <a:gd name="connsiteY0" fmla="*/ 84907 h 916180"/>
              <a:gd name="connsiteX1" fmla="*/ 942109 w 1302327"/>
              <a:gd name="connsiteY1" fmla="*/ 84907 h 916180"/>
              <a:gd name="connsiteX2" fmla="*/ 1016000 w 1302327"/>
              <a:gd name="connsiteY2" fmla="*/ 112616 h 916180"/>
              <a:gd name="connsiteX3" fmla="*/ 1043709 w 1302327"/>
              <a:gd name="connsiteY3" fmla="*/ 121853 h 916180"/>
              <a:gd name="connsiteX4" fmla="*/ 1080654 w 1302327"/>
              <a:gd name="connsiteY4" fmla="*/ 177271 h 916180"/>
              <a:gd name="connsiteX5" fmla="*/ 1209963 w 1302327"/>
              <a:gd name="connsiteY5" fmla="*/ 186507 h 916180"/>
              <a:gd name="connsiteX6" fmla="*/ 1219200 w 1302327"/>
              <a:gd name="connsiteY6" fmla="*/ 297344 h 916180"/>
              <a:gd name="connsiteX7" fmla="*/ 1209963 w 1302327"/>
              <a:gd name="connsiteY7" fmla="*/ 325053 h 916180"/>
              <a:gd name="connsiteX8" fmla="*/ 1219200 w 1302327"/>
              <a:gd name="connsiteY8" fmla="*/ 361998 h 916180"/>
              <a:gd name="connsiteX9" fmla="*/ 1256145 w 1302327"/>
              <a:gd name="connsiteY9" fmla="*/ 417416 h 916180"/>
              <a:gd name="connsiteX10" fmla="*/ 1274618 w 1302327"/>
              <a:gd name="connsiteY10" fmla="*/ 472834 h 916180"/>
              <a:gd name="connsiteX11" fmla="*/ 1265382 w 1302327"/>
              <a:gd name="connsiteY11" fmla="*/ 583671 h 916180"/>
              <a:gd name="connsiteX12" fmla="*/ 1293091 w 1302327"/>
              <a:gd name="connsiteY12" fmla="*/ 592907 h 916180"/>
              <a:gd name="connsiteX13" fmla="*/ 1302327 w 1302327"/>
              <a:gd name="connsiteY13" fmla="*/ 620616 h 916180"/>
              <a:gd name="connsiteX14" fmla="*/ 1265382 w 1302327"/>
              <a:gd name="connsiteY14" fmla="*/ 666798 h 916180"/>
              <a:gd name="connsiteX15" fmla="*/ 1256145 w 1302327"/>
              <a:gd name="connsiteY15" fmla="*/ 694507 h 916180"/>
              <a:gd name="connsiteX16" fmla="*/ 1237673 w 1302327"/>
              <a:gd name="connsiteY16" fmla="*/ 722216 h 916180"/>
              <a:gd name="connsiteX17" fmla="*/ 1219200 w 1302327"/>
              <a:gd name="connsiteY17" fmla="*/ 777634 h 916180"/>
              <a:gd name="connsiteX18" fmla="*/ 1191491 w 1302327"/>
              <a:gd name="connsiteY18" fmla="*/ 759162 h 916180"/>
              <a:gd name="connsiteX19" fmla="*/ 1117600 w 1302327"/>
              <a:gd name="connsiteY19" fmla="*/ 740689 h 916180"/>
              <a:gd name="connsiteX20" fmla="*/ 1080654 w 1302327"/>
              <a:gd name="connsiteY20" fmla="*/ 749925 h 916180"/>
              <a:gd name="connsiteX21" fmla="*/ 1025236 w 1302327"/>
              <a:gd name="connsiteY21" fmla="*/ 786871 h 916180"/>
              <a:gd name="connsiteX22" fmla="*/ 1006763 w 1302327"/>
              <a:gd name="connsiteY22" fmla="*/ 814580 h 916180"/>
              <a:gd name="connsiteX23" fmla="*/ 932873 w 1302327"/>
              <a:gd name="connsiteY23" fmla="*/ 833053 h 916180"/>
              <a:gd name="connsiteX24" fmla="*/ 886691 w 1302327"/>
              <a:gd name="connsiteY24" fmla="*/ 897707 h 916180"/>
              <a:gd name="connsiteX25" fmla="*/ 701963 w 1302327"/>
              <a:gd name="connsiteY25" fmla="*/ 888471 h 916180"/>
              <a:gd name="connsiteX26" fmla="*/ 674254 w 1302327"/>
              <a:gd name="connsiteY26" fmla="*/ 879234 h 916180"/>
              <a:gd name="connsiteX27" fmla="*/ 618836 w 1302327"/>
              <a:gd name="connsiteY27" fmla="*/ 906944 h 916180"/>
              <a:gd name="connsiteX28" fmla="*/ 591127 w 1302327"/>
              <a:gd name="connsiteY28" fmla="*/ 916180 h 916180"/>
              <a:gd name="connsiteX29" fmla="*/ 563418 w 1302327"/>
              <a:gd name="connsiteY29" fmla="*/ 906944 h 916180"/>
              <a:gd name="connsiteX30" fmla="*/ 498763 w 1302327"/>
              <a:gd name="connsiteY30" fmla="*/ 897707 h 916180"/>
              <a:gd name="connsiteX31" fmla="*/ 434109 w 1302327"/>
              <a:gd name="connsiteY31" fmla="*/ 860762 h 916180"/>
              <a:gd name="connsiteX32" fmla="*/ 415636 w 1302327"/>
              <a:gd name="connsiteY32" fmla="*/ 833053 h 916180"/>
              <a:gd name="connsiteX33" fmla="*/ 406400 w 1302327"/>
              <a:gd name="connsiteY33" fmla="*/ 749925 h 916180"/>
              <a:gd name="connsiteX34" fmla="*/ 314036 w 1302327"/>
              <a:gd name="connsiteY34" fmla="*/ 740689 h 916180"/>
              <a:gd name="connsiteX35" fmla="*/ 286327 w 1302327"/>
              <a:gd name="connsiteY35" fmla="*/ 712980 h 916180"/>
              <a:gd name="connsiteX36" fmla="*/ 267854 w 1302327"/>
              <a:gd name="connsiteY36" fmla="*/ 657562 h 916180"/>
              <a:gd name="connsiteX37" fmla="*/ 212436 w 1302327"/>
              <a:gd name="connsiteY37" fmla="*/ 648325 h 916180"/>
              <a:gd name="connsiteX38" fmla="*/ 157018 w 1302327"/>
              <a:gd name="connsiteY38" fmla="*/ 629853 h 916180"/>
              <a:gd name="connsiteX39" fmla="*/ 129309 w 1302327"/>
              <a:gd name="connsiteY39" fmla="*/ 602144 h 916180"/>
              <a:gd name="connsiteX40" fmla="*/ 120073 w 1302327"/>
              <a:gd name="connsiteY40" fmla="*/ 574434 h 916180"/>
              <a:gd name="connsiteX41" fmla="*/ 92363 w 1302327"/>
              <a:gd name="connsiteY41" fmla="*/ 555962 h 916180"/>
              <a:gd name="connsiteX42" fmla="*/ 73891 w 1302327"/>
              <a:gd name="connsiteY42" fmla="*/ 482071 h 916180"/>
              <a:gd name="connsiteX43" fmla="*/ 64654 w 1302327"/>
              <a:gd name="connsiteY43" fmla="*/ 454362 h 916180"/>
              <a:gd name="connsiteX44" fmla="*/ 36945 w 1302327"/>
              <a:gd name="connsiteY44" fmla="*/ 435889 h 916180"/>
              <a:gd name="connsiteX45" fmla="*/ 18473 w 1302327"/>
              <a:gd name="connsiteY45" fmla="*/ 343525 h 916180"/>
              <a:gd name="connsiteX46" fmla="*/ 0 w 1302327"/>
              <a:gd name="connsiteY46" fmla="*/ 278871 h 916180"/>
              <a:gd name="connsiteX47" fmla="*/ 9236 w 1302327"/>
              <a:gd name="connsiteY47" fmla="*/ 177271 h 916180"/>
              <a:gd name="connsiteX48" fmla="*/ 36945 w 1302327"/>
              <a:gd name="connsiteY48" fmla="*/ 195744 h 916180"/>
              <a:gd name="connsiteX49" fmla="*/ 55418 w 1302327"/>
              <a:gd name="connsiteY49" fmla="*/ 251162 h 916180"/>
              <a:gd name="connsiteX50" fmla="*/ 73891 w 1302327"/>
              <a:gd name="connsiteY50" fmla="*/ 278871 h 916180"/>
              <a:gd name="connsiteX51" fmla="*/ 83127 w 1302327"/>
              <a:gd name="connsiteY51" fmla="*/ 306580 h 916180"/>
              <a:gd name="connsiteX52" fmla="*/ 138545 w 1302327"/>
              <a:gd name="connsiteY52" fmla="*/ 343525 h 916180"/>
              <a:gd name="connsiteX53" fmla="*/ 184727 w 1302327"/>
              <a:gd name="connsiteY53" fmla="*/ 426653 h 916180"/>
              <a:gd name="connsiteX54" fmla="*/ 212436 w 1302327"/>
              <a:gd name="connsiteY54" fmla="*/ 435889 h 916180"/>
              <a:gd name="connsiteX55" fmla="*/ 249382 w 1302327"/>
              <a:gd name="connsiteY55" fmla="*/ 380471 h 916180"/>
              <a:gd name="connsiteX56" fmla="*/ 277091 w 1302327"/>
              <a:gd name="connsiteY56" fmla="*/ 241925 h 916180"/>
              <a:gd name="connsiteX57" fmla="*/ 304800 w 1302327"/>
              <a:gd name="connsiteY57" fmla="*/ 232689 h 916180"/>
              <a:gd name="connsiteX58" fmla="*/ 323273 w 1302327"/>
              <a:gd name="connsiteY58" fmla="*/ 204980 h 916180"/>
              <a:gd name="connsiteX59" fmla="*/ 350982 w 1302327"/>
              <a:gd name="connsiteY59" fmla="*/ 195744 h 916180"/>
              <a:gd name="connsiteX60" fmla="*/ 378691 w 1302327"/>
              <a:gd name="connsiteY60" fmla="*/ 177271 h 916180"/>
              <a:gd name="connsiteX61" fmla="*/ 406400 w 1302327"/>
              <a:gd name="connsiteY61" fmla="*/ 149562 h 916180"/>
              <a:gd name="connsiteX62" fmla="*/ 461818 w 1302327"/>
              <a:gd name="connsiteY62" fmla="*/ 131089 h 916180"/>
              <a:gd name="connsiteX63" fmla="*/ 489527 w 1302327"/>
              <a:gd name="connsiteY63" fmla="*/ 112616 h 916180"/>
              <a:gd name="connsiteX64" fmla="*/ 554182 w 1302327"/>
              <a:gd name="connsiteY64" fmla="*/ 94144 h 916180"/>
              <a:gd name="connsiteX65" fmla="*/ 609600 w 1302327"/>
              <a:gd name="connsiteY65" fmla="*/ 57198 h 916180"/>
              <a:gd name="connsiteX66" fmla="*/ 637309 w 1302327"/>
              <a:gd name="connsiteY66" fmla="*/ 47962 h 916180"/>
              <a:gd name="connsiteX67" fmla="*/ 701963 w 1302327"/>
              <a:gd name="connsiteY67" fmla="*/ 29489 h 916180"/>
              <a:gd name="connsiteX68" fmla="*/ 858982 w 1302327"/>
              <a:gd name="connsiteY68" fmla="*/ 20253 h 916180"/>
              <a:gd name="connsiteX69" fmla="*/ 877454 w 1302327"/>
              <a:gd name="connsiteY69" fmla="*/ 47962 h 916180"/>
              <a:gd name="connsiteX70" fmla="*/ 932873 w 1302327"/>
              <a:gd name="connsiteY70" fmla="*/ 75671 h 916180"/>
              <a:gd name="connsiteX71" fmla="*/ 942109 w 1302327"/>
              <a:gd name="connsiteY71" fmla="*/ 84907 h 91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02327" h="916180">
                <a:moveTo>
                  <a:pt x="942109" y="84907"/>
                </a:moveTo>
                <a:lnTo>
                  <a:pt x="942109" y="84907"/>
                </a:lnTo>
                <a:lnTo>
                  <a:pt x="1016000" y="112616"/>
                </a:lnTo>
                <a:cubicBezTo>
                  <a:pt x="1025150" y="115943"/>
                  <a:pt x="1036825" y="114969"/>
                  <a:pt x="1043709" y="121853"/>
                </a:cubicBezTo>
                <a:cubicBezTo>
                  <a:pt x="1059408" y="137552"/>
                  <a:pt x="1058509" y="175689"/>
                  <a:pt x="1080654" y="177271"/>
                </a:cubicBezTo>
                <a:lnTo>
                  <a:pt x="1209963" y="186507"/>
                </a:lnTo>
                <a:cubicBezTo>
                  <a:pt x="1231771" y="251931"/>
                  <a:pt x="1234125" y="230182"/>
                  <a:pt x="1219200" y="297344"/>
                </a:cubicBezTo>
                <a:cubicBezTo>
                  <a:pt x="1217088" y="306848"/>
                  <a:pt x="1213042" y="315817"/>
                  <a:pt x="1209963" y="325053"/>
                </a:cubicBezTo>
                <a:cubicBezTo>
                  <a:pt x="1213042" y="337368"/>
                  <a:pt x="1213523" y="350644"/>
                  <a:pt x="1219200" y="361998"/>
                </a:cubicBezTo>
                <a:cubicBezTo>
                  <a:pt x="1229129" y="381855"/>
                  <a:pt x="1249124" y="396354"/>
                  <a:pt x="1256145" y="417416"/>
                </a:cubicBezTo>
                <a:lnTo>
                  <a:pt x="1274618" y="472834"/>
                </a:lnTo>
                <a:cubicBezTo>
                  <a:pt x="1261794" y="511307"/>
                  <a:pt x="1241815" y="542430"/>
                  <a:pt x="1265382" y="583671"/>
                </a:cubicBezTo>
                <a:cubicBezTo>
                  <a:pt x="1270212" y="592124"/>
                  <a:pt x="1283855" y="589828"/>
                  <a:pt x="1293091" y="592907"/>
                </a:cubicBezTo>
                <a:cubicBezTo>
                  <a:pt x="1296170" y="602143"/>
                  <a:pt x="1302327" y="610880"/>
                  <a:pt x="1302327" y="620616"/>
                </a:cubicBezTo>
                <a:cubicBezTo>
                  <a:pt x="1302327" y="650358"/>
                  <a:pt x="1286659" y="652613"/>
                  <a:pt x="1265382" y="666798"/>
                </a:cubicBezTo>
                <a:cubicBezTo>
                  <a:pt x="1262303" y="676034"/>
                  <a:pt x="1260499" y="685799"/>
                  <a:pt x="1256145" y="694507"/>
                </a:cubicBezTo>
                <a:cubicBezTo>
                  <a:pt x="1251181" y="704436"/>
                  <a:pt x="1242181" y="712072"/>
                  <a:pt x="1237673" y="722216"/>
                </a:cubicBezTo>
                <a:cubicBezTo>
                  <a:pt x="1229765" y="740010"/>
                  <a:pt x="1219200" y="777634"/>
                  <a:pt x="1219200" y="777634"/>
                </a:cubicBezTo>
                <a:cubicBezTo>
                  <a:pt x="1209964" y="771477"/>
                  <a:pt x="1201420" y="764126"/>
                  <a:pt x="1191491" y="759162"/>
                </a:cubicBezTo>
                <a:cubicBezTo>
                  <a:pt x="1172553" y="749693"/>
                  <a:pt x="1135172" y="744203"/>
                  <a:pt x="1117600" y="740689"/>
                </a:cubicBezTo>
                <a:cubicBezTo>
                  <a:pt x="1105285" y="743768"/>
                  <a:pt x="1092008" y="744248"/>
                  <a:pt x="1080654" y="749925"/>
                </a:cubicBezTo>
                <a:cubicBezTo>
                  <a:pt x="1060796" y="759854"/>
                  <a:pt x="1025236" y="786871"/>
                  <a:pt x="1025236" y="786871"/>
                </a:cubicBezTo>
                <a:cubicBezTo>
                  <a:pt x="1019078" y="796107"/>
                  <a:pt x="1015431" y="807645"/>
                  <a:pt x="1006763" y="814580"/>
                </a:cubicBezTo>
                <a:cubicBezTo>
                  <a:pt x="997297" y="822152"/>
                  <a:pt x="935170" y="832594"/>
                  <a:pt x="932873" y="833053"/>
                </a:cubicBezTo>
                <a:cubicBezTo>
                  <a:pt x="911321" y="897707"/>
                  <a:pt x="932873" y="882314"/>
                  <a:pt x="886691" y="897707"/>
                </a:cubicBezTo>
                <a:cubicBezTo>
                  <a:pt x="825115" y="894628"/>
                  <a:pt x="763384" y="893812"/>
                  <a:pt x="701963" y="888471"/>
                </a:cubicBezTo>
                <a:cubicBezTo>
                  <a:pt x="692264" y="887628"/>
                  <a:pt x="683990" y="879234"/>
                  <a:pt x="674254" y="879234"/>
                </a:cubicBezTo>
                <a:cubicBezTo>
                  <a:pt x="651039" y="879234"/>
                  <a:pt x="637514" y="897605"/>
                  <a:pt x="618836" y="906944"/>
                </a:cubicBezTo>
                <a:cubicBezTo>
                  <a:pt x="610128" y="911298"/>
                  <a:pt x="600363" y="913101"/>
                  <a:pt x="591127" y="916180"/>
                </a:cubicBezTo>
                <a:cubicBezTo>
                  <a:pt x="581891" y="913101"/>
                  <a:pt x="572965" y="908853"/>
                  <a:pt x="563418" y="906944"/>
                </a:cubicBezTo>
                <a:cubicBezTo>
                  <a:pt x="542070" y="902674"/>
                  <a:pt x="519766" y="903435"/>
                  <a:pt x="498763" y="897707"/>
                </a:cubicBezTo>
                <a:cubicBezTo>
                  <a:pt x="478935" y="892299"/>
                  <a:pt x="451470" y="872336"/>
                  <a:pt x="434109" y="860762"/>
                </a:cubicBezTo>
                <a:cubicBezTo>
                  <a:pt x="427951" y="851526"/>
                  <a:pt x="418328" y="843822"/>
                  <a:pt x="415636" y="833053"/>
                </a:cubicBezTo>
                <a:cubicBezTo>
                  <a:pt x="408874" y="806006"/>
                  <a:pt x="427029" y="768679"/>
                  <a:pt x="406400" y="749925"/>
                </a:cubicBezTo>
                <a:cubicBezTo>
                  <a:pt x="383505" y="729111"/>
                  <a:pt x="344824" y="743768"/>
                  <a:pt x="314036" y="740689"/>
                </a:cubicBezTo>
                <a:cubicBezTo>
                  <a:pt x="304800" y="731453"/>
                  <a:pt x="292671" y="724398"/>
                  <a:pt x="286327" y="712980"/>
                </a:cubicBezTo>
                <a:cubicBezTo>
                  <a:pt x="276871" y="695958"/>
                  <a:pt x="287061" y="660763"/>
                  <a:pt x="267854" y="657562"/>
                </a:cubicBezTo>
                <a:cubicBezTo>
                  <a:pt x="249381" y="654483"/>
                  <a:pt x="230604" y="652867"/>
                  <a:pt x="212436" y="648325"/>
                </a:cubicBezTo>
                <a:cubicBezTo>
                  <a:pt x="193546" y="643602"/>
                  <a:pt x="157018" y="629853"/>
                  <a:pt x="157018" y="629853"/>
                </a:cubicBezTo>
                <a:cubicBezTo>
                  <a:pt x="147782" y="620617"/>
                  <a:pt x="136554" y="613012"/>
                  <a:pt x="129309" y="602144"/>
                </a:cubicBezTo>
                <a:cubicBezTo>
                  <a:pt x="123908" y="594043"/>
                  <a:pt x="126155" y="582037"/>
                  <a:pt x="120073" y="574434"/>
                </a:cubicBezTo>
                <a:cubicBezTo>
                  <a:pt x="113138" y="565766"/>
                  <a:pt x="101600" y="562119"/>
                  <a:pt x="92363" y="555962"/>
                </a:cubicBezTo>
                <a:cubicBezTo>
                  <a:pt x="71248" y="492614"/>
                  <a:pt x="96186" y="571251"/>
                  <a:pt x="73891" y="482071"/>
                </a:cubicBezTo>
                <a:cubicBezTo>
                  <a:pt x="71530" y="472626"/>
                  <a:pt x="70736" y="461965"/>
                  <a:pt x="64654" y="454362"/>
                </a:cubicBezTo>
                <a:cubicBezTo>
                  <a:pt x="57719" y="445694"/>
                  <a:pt x="46181" y="442047"/>
                  <a:pt x="36945" y="435889"/>
                </a:cubicBezTo>
                <a:cubicBezTo>
                  <a:pt x="17976" y="378980"/>
                  <a:pt x="35456" y="436928"/>
                  <a:pt x="18473" y="343525"/>
                </a:cubicBezTo>
                <a:cubicBezTo>
                  <a:pt x="13835" y="318018"/>
                  <a:pt x="7911" y="302606"/>
                  <a:pt x="0" y="278871"/>
                </a:cubicBezTo>
                <a:cubicBezTo>
                  <a:pt x="3079" y="245004"/>
                  <a:pt x="-4575" y="208346"/>
                  <a:pt x="9236" y="177271"/>
                </a:cubicBezTo>
                <a:cubicBezTo>
                  <a:pt x="13744" y="167127"/>
                  <a:pt x="31062" y="186331"/>
                  <a:pt x="36945" y="195744"/>
                </a:cubicBezTo>
                <a:cubicBezTo>
                  <a:pt x="47265" y="212256"/>
                  <a:pt x="44617" y="234960"/>
                  <a:pt x="55418" y="251162"/>
                </a:cubicBezTo>
                <a:lnTo>
                  <a:pt x="73891" y="278871"/>
                </a:lnTo>
                <a:cubicBezTo>
                  <a:pt x="76970" y="288107"/>
                  <a:pt x="77727" y="298479"/>
                  <a:pt x="83127" y="306580"/>
                </a:cubicBezTo>
                <a:cubicBezTo>
                  <a:pt x="102895" y="336232"/>
                  <a:pt x="109495" y="333842"/>
                  <a:pt x="138545" y="343525"/>
                </a:cubicBezTo>
                <a:cubicBezTo>
                  <a:pt x="146678" y="367922"/>
                  <a:pt x="160910" y="418714"/>
                  <a:pt x="184727" y="426653"/>
                </a:cubicBezTo>
                <a:lnTo>
                  <a:pt x="212436" y="435889"/>
                </a:lnTo>
                <a:cubicBezTo>
                  <a:pt x="224751" y="417416"/>
                  <a:pt x="247538" y="402596"/>
                  <a:pt x="249382" y="380471"/>
                </a:cubicBezTo>
                <a:cubicBezTo>
                  <a:pt x="251392" y="356352"/>
                  <a:pt x="240493" y="271203"/>
                  <a:pt x="277091" y="241925"/>
                </a:cubicBezTo>
                <a:cubicBezTo>
                  <a:pt x="284694" y="235843"/>
                  <a:pt x="295564" y="235768"/>
                  <a:pt x="304800" y="232689"/>
                </a:cubicBezTo>
                <a:cubicBezTo>
                  <a:pt x="310958" y="223453"/>
                  <a:pt x="314605" y="211915"/>
                  <a:pt x="323273" y="204980"/>
                </a:cubicBezTo>
                <a:cubicBezTo>
                  <a:pt x="330876" y="198898"/>
                  <a:pt x="342274" y="200098"/>
                  <a:pt x="350982" y="195744"/>
                </a:cubicBezTo>
                <a:cubicBezTo>
                  <a:pt x="360911" y="190780"/>
                  <a:pt x="370163" y="184378"/>
                  <a:pt x="378691" y="177271"/>
                </a:cubicBezTo>
                <a:cubicBezTo>
                  <a:pt x="388726" y="168909"/>
                  <a:pt x="394982" y="155906"/>
                  <a:pt x="406400" y="149562"/>
                </a:cubicBezTo>
                <a:cubicBezTo>
                  <a:pt x="423422" y="140106"/>
                  <a:pt x="461818" y="131089"/>
                  <a:pt x="461818" y="131089"/>
                </a:cubicBezTo>
                <a:cubicBezTo>
                  <a:pt x="471054" y="124931"/>
                  <a:pt x="479598" y="117580"/>
                  <a:pt x="489527" y="112616"/>
                </a:cubicBezTo>
                <a:cubicBezTo>
                  <a:pt x="502777" y="105991"/>
                  <a:pt x="542345" y="97103"/>
                  <a:pt x="554182" y="94144"/>
                </a:cubicBezTo>
                <a:cubicBezTo>
                  <a:pt x="572655" y="81829"/>
                  <a:pt x="588538" y="64219"/>
                  <a:pt x="609600" y="57198"/>
                </a:cubicBezTo>
                <a:cubicBezTo>
                  <a:pt x="618836" y="54119"/>
                  <a:pt x="627948" y="50637"/>
                  <a:pt x="637309" y="47962"/>
                </a:cubicBezTo>
                <a:cubicBezTo>
                  <a:pt x="718492" y="24766"/>
                  <a:pt x="635526" y="51634"/>
                  <a:pt x="701963" y="29489"/>
                </a:cubicBezTo>
                <a:cubicBezTo>
                  <a:pt x="758603" y="-8270"/>
                  <a:pt x="745948" y="-8006"/>
                  <a:pt x="858982" y="20253"/>
                </a:cubicBezTo>
                <a:cubicBezTo>
                  <a:pt x="869751" y="22945"/>
                  <a:pt x="869605" y="40113"/>
                  <a:pt x="877454" y="47962"/>
                </a:cubicBezTo>
                <a:cubicBezTo>
                  <a:pt x="898212" y="68720"/>
                  <a:pt x="907835" y="65656"/>
                  <a:pt x="932873" y="75671"/>
                </a:cubicBezTo>
                <a:cubicBezTo>
                  <a:pt x="939265" y="78228"/>
                  <a:pt x="945188" y="81828"/>
                  <a:pt x="942109" y="8490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BOHUŽEL,</a:t>
            </a:r>
            <a:br>
              <a:rPr lang="cs-CZ" dirty="0" smtClean="0"/>
            </a:br>
            <a:r>
              <a:rPr lang="cs-CZ" dirty="0" smtClean="0"/>
              <a:t>CHYBA.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kRARLOVY vARY.jpg"/>
          <p:cNvPicPr>
            <a:picLocks noChangeAspect="1"/>
          </p:cNvPicPr>
          <p:nvPr/>
        </p:nvPicPr>
        <p:blipFill rotWithShape="1">
          <a:blip r:embed="rId2" cstate="print"/>
          <a:srcRect l="-5" t="1172" r="33748" b="241"/>
          <a:stretch/>
        </p:blipFill>
        <p:spPr>
          <a:xfrm>
            <a:off x="2915816" y="1505527"/>
            <a:ext cx="6228184" cy="52440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 </a:t>
            </a:r>
            <a:br>
              <a:rPr lang="cs-CZ" dirty="0" smtClean="0"/>
            </a:br>
            <a:r>
              <a:rPr lang="cs-CZ" dirty="0" smtClean="0"/>
              <a:t>KARLOVARSKÝ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VÝBORNĚ,</a:t>
            </a:r>
          </a:p>
          <a:p>
            <a:r>
              <a:rPr lang="cs-CZ" sz="3600" dirty="0" smtClean="0"/>
              <a:t>JSI BOREC.</a:t>
            </a:r>
            <a:endParaRPr lang="cs-CZ" sz="3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KARLOVY VARY</a:t>
            </a:r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LIBERECKÝ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3110910" y="2022764"/>
            <a:ext cx="1378239" cy="951345"/>
          </a:xfrm>
          <a:custGeom>
            <a:avLst/>
            <a:gdLst>
              <a:gd name="connsiteX0" fmla="*/ 288072 w 1378239"/>
              <a:gd name="connsiteY0" fmla="*/ 323272 h 951345"/>
              <a:gd name="connsiteX1" fmla="*/ 288072 w 1378239"/>
              <a:gd name="connsiteY1" fmla="*/ 323272 h 951345"/>
              <a:gd name="connsiteX2" fmla="*/ 223417 w 1378239"/>
              <a:gd name="connsiteY2" fmla="*/ 369454 h 951345"/>
              <a:gd name="connsiteX3" fmla="*/ 214181 w 1378239"/>
              <a:gd name="connsiteY3" fmla="*/ 397163 h 951345"/>
              <a:gd name="connsiteX4" fmla="*/ 195708 w 1378239"/>
              <a:gd name="connsiteY4" fmla="*/ 424872 h 951345"/>
              <a:gd name="connsiteX5" fmla="*/ 158763 w 1378239"/>
              <a:gd name="connsiteY5" fmla="*/ 415636 h 951345"/>
              <a:gd name="connsiteX6" fmla="*/ 131054 w 1378239"/>
              <a:gd name="connsiteY6" fmla="*/ 406400 h 951345"/>
              <a:gd name="connsiteX7" fmla="*/ 75635 w 1378239"/>
              <a:gd name="connsiteY7" fmla="*/ 415636 h 951345"/>
              <a:gd name="connsiteX8" fmla="*/ 66399 w 1378239"/>
              <a:gd name="connsiteY8" fmla="*/ 471054 h 951345"/>
              <a:gd name="connsiteX9" fmla="*/ 38690 w 1378239"/>
              <a:gd name="connsiteY9" fmla="*/ 480291 h 951345"/>
              <a:gd name="connsiteX10" fmla="*/ 20217 w 1378239"/>
              <a:gd name="connsiteY10" fmla="*/ 508000 h 951345"/>
              <a:gd name="connsiteX11" fmla="*/ 1745 w 1378239"/>
              <a:gd name="connsiteY11" fmla="*/ 674254 h 951345"/>
              <a:gd name="connsiteX12" fmla="*/ 29454 w 1378239"/>
              <a:gd name="connsiteY12" fmla="*/ 831272 h 951345"/>
              <a:gd name="connsiteX13" fmla="*/ 57163 w 1378239"/>
              <a:gd name="connsiteY13" fmla="*/ 849745 h 951345"/>
              <a:gd name="connsiteX14" fmla="*/ 84872 w 1378239"/>
              <a:gd name="connsiteY14" fmla="*/ 858981 h 951345"/>
              <a:gd name="connsiteX15" fmla="*/ 167999 w 1378239"/>
              <a:gd name="connsiteY15" fmla="*/ 905163 h 951345"/>
              <a:gd name="connsiteX16" fmla="*/ 177235 w 1378239"/>
              <a:gd name="connsiteY16" fmla="*/ 932872 h 951345"/>
              <a:gd name="connsiteX17" fmla="*/ 232654 w 1378239"/>
              <a:gd name="connsiteY17" fmla="*/ 951345 h 951345"/>
              <a:gd name="connsiteX18" fmla="*/ 343490 w 1378239"/>
              <a:gd name="connsiteY18" fmla="*/ 942109 h 951345"/>
              <a:gd name="connsiteX19" fmla="*/ 371199 w 1378239"/>
              <a:gd name="connsiteY19" fmla="*/ 932872 h 951345"/>
              <a:gd name="connsiteX20" fmla="*/ 389672 w 1378239"/>
              <a:gd name="connsiteY20" fmla="*/ 868218 h 951345"/>
              <a:gd name="connsiteX21" fmla="*/ 417381 w 1378239"/>
              <a:gd name="connsiteY21" fmla="*/ 849745 h 951345"/>
              <a:gd name="connsiteX22" fmla="*/ 528217 w 1378239"/>
              <a:gd name="connsiteY22" fmla="*/ 831272 h 951345"/>
              <a:gd name="connsiteX23" fmla="*/ 565163 w 1378239"/>
              <a:gd name="connsiteY23" fmla="*/ 794327 h 951345"/>
              <a:gd name="connsiteX24" fmla="*/ 620581 w 1378239"/>
              <a:gd name="connsiteY24" fmla="*/ 766618 h 951345"/>
              <a:gd name="connsiteX25" fmla="*/ 685235 w 1378239"/>
              <a:gd name="connsiteY25" fmla="*/ 775854 h 951345"/>
              <a:gd name="connsiteX26" fmla="*/ 712945 w 1378239"/>
              <a:gd name="connsiteY26" fmla="*/ 803563 h 951345"/>
              <a:gd name="connsiteX27" fmla="*/ 740654 w 1378239"/>
              <a:gd name="connsiteY27" fmla="*/ 822036 h 951345"/>
              <a:gd name="connsiteX28" fmla="*/ 796072 w 1378239"/>
              <a:gd name="connsiteY28" fmla="*/ 840509 h 951345"/>
              <a:gd name="connsiteX29" fmla="*/ 823781 w 1378239"/>
              <a:gd name="connsiteY29" fmla="*/ 849745 h 951345"/>
              <a:gd name="connsiteX30" fmla="*/ 888435 w 1378239"/>
              <a:gd name="connsiteY30" fmla="*/ 877454 h 951345"/>
              <a:gd name="connsiteX31" fmla="*/ 943854 w 1378239"/>
              <a:gd name="connsiteY31" fmla="*/ 895927 h 951345"/>
              <a:gd name="connsiteX32" fmla="*/ 971563 w 1378239"/>
              <a:gd name="connsiteY32" fmla="*/ 905163 h 951345"/>
              <a:gd name="connsiteX33" fmla="*/ 1054690 w 1378239"/>
              <a:gd name="connsiteY33" fmla="*/ 914400 h 951345"/>
              <a:gd name="connsiteX34" fmla="*/ 1137817 w 1378239"/>
              <a:gd name="connsiteY34" fmla="*/ 951345 h 951345"/>
              <a:gd name="connsiteX35" fmla="*/ 1174763 w 1378239"/>
              <a:gd name="connsiteY35" fmla="*/ 942109 h 951345"/>
              <a:gd name="connsiteX36" fmla="*/ 1211708 w 1378239"/>
              <a:gd name="connsiteY36" fmla="*/ 886691 h 951345"/>
              <a:gd name="connsiteX37" fmla="*/ 1331781 w 1378239"/>
              <a:gd name="connsiteY37" fmla="*/ 905163 h 951345"/>
              <a:gd name="connsiteX38" fmla="*/ 1359490 w 1378239"/>
              <a:gd name="connsiteY38" fmla="*/ 895927 h 951345"/>
              <a:gd name="connsiteX39" fmla="*/ 1377963 w 1378239"/>
              <a:gd name="connsiteY39" fmla="*/ 868218 h 951345"/>
              <a:gd name="connsiteX40" fmla="*/ 1368726 w 1378239"/>
              <a:gd name="connsiteY40" fmla="*/ 831272 h 951345"/>
              <a:gd name="connsiteX41" fmla="*/ 1350254 w 1378239"/>
              <a:gd name="connsiteY41" fmla="*/ 775854 h 951345"/>
              <a:gd name="connsiteX42" fmla="*/ 1341017 w 1378239"/>
              <a:gd name="connsiteY42" fmla="*/ 748145 h 951345"/>
              <a:gd name="connsiteX43" fmla="*/ 1331781 w 1378239"/>
              <a:gd name="connsiteY43" fmla="*/ 581891 h 951345"/>
              <a:gd name="connsiteX44" fmla="*/ 1304072 w 1378239"/>
              <a:gd name="connsiteY44" fmla="*/ 489527 h 951345"/>
              <a:gd name="connsiteX45" fmla="*/ 1248654 w 1378239"/>
              <a:gd name="connsiteY45" fmla="*/ 471054 h 951345"/>
              <a:gd name="connsiteX46" fmla="*/ 1220945 w 1378239"/>
              <a:gd name="connsiteY46" fmla="*/ 452581 h 951345"/>
              <a:gd name="connsiteX47" fmla="*/ 1183999 w 1378239"/>
              <a:gd name="connsiteY47" fmla="*/ 443345 h 951345"/>
              <a:gd name="connsiteX48" fmla="*/ 1110108 w 1378239"/>
              <a:gd name="connsiteY48" fmla="*/ 424872 h 951345"/>
              <a:gd name="connsiteX49" fmla="*/ 1091635 w 1378239"/>
              <a:gd name="connsiteY49" fmla="*/ 397163 h 951345"/>
              <a:gd name="connsiteX50" fmla="*/ 1073163 w 1378239"/>
              <a:gd name="connsiteY50" fmla="*/ 341745 h 951345"/>
              <a:gd name="connsiteX51" fmla="*/ 1017745 w 1378239"/>
              <a:gd name="connsiteY51" fmla="*/ 314036 h 951345"/>
              <a:gd name="connsiteX52" fmla="*/ 990035 w 1378239"/>
              <a:gd name="connsiteY52" fmla="*/ 101600 h 951345"/>
              <a:gd name="connsiteX53" fmla="*/ 980799 w 1378239"/>
              <a:gd name="connsiteY53" fmla="*/ 73891 h 951345"/>
              <a:gd name="connsiteX54" fmla="*/ 953090 w 1378239"/>
              <a:gd name="connsiteY54" fmla="*/ 64654 h 951345"/>
              <a:gd name="connsiteX55" fmla="*/ 805308 w 1378239"/>
              <a:gd name="connsiteY55" fmla="*/ 46181 h 951345"/>
              <a:gd name="connsiteX56" fmla="*/ 759126 w 1378239"/>
              <a:gd name="connsiteY56" fmla="*/ 9236 h 951345"/>
              <a:gd name="connsiteX57" fmla="*/ 731417 w 1378239"/>
              <a:gd name="connsiteY57" fmla="*/ 0 h 951345"/>
              <a:gd name="connsiteX58" fmla="*/ 712945 w 1378239"/>
              <a:gd name="connsiteY58" fmla="*/ 212436 h 951345"/>
              <a:gd name="connsiteX59" fmla="*/ 703708 w 1378239"/>
              <a:gd name="connsiteY59" fmla="*/ 267854 h 951345"/>
              <a:gd name="connsiteX60" fmla="*/ 657526 w 1378239"/>
              <a:gd name="connsiteY60" fmla="*/ 277091 h 951345"/>
              <a:gd name="connsiteX61" fmla="*/ 528217 w 1378239"/>
              <a:gd name="connsiteY61" fmla="*/ 286327 h 951345"/>
              <a:gd name="connsiteX62" fmla="*/ 472799 w 1378239"/>
              <a:gd name="connsiteY62" fmla="*/ 332509 h 951345"/>
              <a:gd name="connsiteX63" fmla="*/ 417381 w 1378239"/>
              <a:gd name="connsiteY63" fmla="*/ 341745 h 951345"/>
              <a:gd name="connsiteX64" fmla="*/ 380435 w 1378239"/>
              <a:gd name="connsiteY64" fmla="*/ 350981 h 951345"/>
              <a:gd name="connsiteX65" fmla="*/ 288072 w 1378239"/>
              <a:gd name="connsiteY65" fmla="*/ 323272 h 9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78239" h="951345">
                <a:moveTo>
                  <a:pt x="288072" y="323272"/>
                </a:moveTo>
                <a:lnTo>
                  <a:pt x="288072" y="323272"/>
                </a:lnTo>
                <a:cubicBezTo>
                  <a:pt x="266520" y="338666"/>
                  <a:pt x="242145" y="350726"/>
                  <a:pt x="223417" y="369454"/>
                </a:cubicBezTo>
                <a:cubicBezTo>
                  <a:pt x="216533" y="376338"/>
                  <a:pt x="218535" y="388455"/>
                  <a:pt x="214181" y="397163"/>
                </a:cubicBezTo>
                <a:cubicBezTo>
                  <a:pt x="209217" y="407092"/>
                  <a:pt x="201866" y="415636"/>
                  <a:pt x="195708" y="424872"/>
                </a:cubicBezTo>
                <a:cubicBezTo>
                  <a:pt x="183393" y="421793"/>
                  <a:pt x="170969" y="419123"/>
                  <a:pt x="158763" y="415636"/>
                </a:cubicBezTo>
                <a:cubicBezTo>
                  <a:pt x="149402" y="412961"/>
                  <a:pt x="140790" y="406400"/>
                  <a:pt x="131054" y="406400"/>
                </a:cubicBezTo>
                <a:cubicBezTo>
                  <a:pt x="112326" y="406400"/>
                  <a:pt x="94108" y="412557"/>
                  <a:pt x="75635" y="415636"/>
                </a:cubicBezTo>
                <a:cubicBezTo>
                  <a:pt x="72556" y="434109"/>
                  <a:pt x="75690" y="454794"/>
                  <a:pt x="66399" y="471054"/>
                </a:cubicBezTo>
                <a:cubicBezTo>
                  <a:pt x="61569" y="479507"/>
                  <a:pt x="46293" y="474209"/>
                  <a:pt x="38690" y="480291"/>
                </a:cubicBezTo>
                <a:cubicBezTo>
                  <a:pt x="30022" y="487226"/>
                  <a:pt x="26375" y="498764"/>
                  <a:pt x="20217" y="508000"/>
                </a:cubicBezTo>
                <a:cubicBezTo>
                  <a:pt x="-1576" y="573381"/>
                  <a:pt x="1745" y="555647"/>
                  <a:pt x="1745" y="674254"/>
                </a:cubicBezTo>
                <a:cubicBezTo>
                  <a:pt x="1745" y="722002"/>
                  <a:pt x="-10414" y="791404"/>
                  <a:pt x="29454" y="831272"/>
                </a:cubicBezTo>
                <a:cubicBezTo>
                  <a:pt x="37303" y="839121"/>
                  <a:pt x="47234" y="844781"/>
                  <a:pt x="57163" y="849745"/>
                </a:cubicBezTo>
                <a:cubicBezTo>
                  <a:pt x="65871" y="854099"/>
                  <a:pt x="75636" y="855902"/>
                  <a:pt x="84872" y="858981"/>
                </a:cubicBezTo>
                <a:cubicBezTo>
                  <a:pt x="148391" y="901328"/>
                  <a:pt x="119228" y="888906"/>
                  <a:pt x="167999" y="905163"/>
                </a:cubicBezTo>
                <a:cubicBezTo>
                  <a:pt x="171078" y="914399"/>
                  <a:pt x="169313" y="927213"/>
                  <a:pt x="177235" y="932872"/>
                </a:cubicBezTo>
                <a:cubicBezTo>
                  <a:pt x="193080" y="944190"/>
                  <a:pt x="232654" y="951345"/>
                  <a:pt x="232654" y="951345"/>
                </a:cubicBezTo>
                <a:cubicBezTo>
                  <a:pt x="269599" y="948266"/>
                  <a:pt x="306742" y="947009"/>
                  <a:pt x="343490" y="942109"/>
                </a:cubicBezTo>
                <a:cubicBezTo>
                  <a:pt x="353141" y="940822"/>
                  <a:pt x="364315" y="939756"/>
                  <a:pt x="371199" y="932872"/>
                </a:cubicBezTo>
                <a:cubicBezTo>
                  <a:pt x="375919" y="928152"/>
                  <a:pt x="389196" y="868932"/>
                  <a:pt x="389672" y="868218"/>
                </a:cubicBezTo>
                <a:cubicBezTo>
                  <a:pt x="395830" y="858982"/>
                  <a:pt x="407452" y="854709"/>
                  <a:pt x="417381" y="849745"/>
                </a:cubicBezTo>
                <a:cubicBezTo>
                  <a:pt x="448326" y="834272"/>
                  <a:pt x="501885" y="834198"/>
                  <a:pt x="528217" y="831272"/>
                </a:cubicBezTo>
                <a:cubicBezTo>
                  <a:pt x="588672" y="811121"/>
                  <a:pt x="529337" y="839108"/>
                  <a:pt x="565163" y="794327"/>
                </a:cubicBezTo>
                <a:cubicBezTo>
                  <a:pt x="578186" y="778049"/>
                  <a:pt x="602326" y="772703"/>
                  <a:pt x="620581" y="766618"/>
                </a:cubicBezTo>
                <a:cubicBezTo>
                  <a:pt x="642132" y="769697"/>
                  <a:pt x="665022" y="767769"/>
                  <a:pt x="685235" y="775854"/>
                </a:cubicBezTo>
                <a:cubicBezTo>
                  <a:pt x="697363" y="780705"/>
                  <a:pt x="702910" y="795201"/>
                  <a:pt x="712945" y="803563"/>
                </a:cubicBezTo>
                <a:cubicBezTo>
                  <a:pt x="721473" y="810669"/>
                  <a:pt x="730510" y="817527"/>
                  <a:pt x="740654" y="822036"/>
                </a:cubicBezTo>
                <a:cubicBezTo>
                  <a:pt x="758448" y="829944"/>
                  <a:pt x="777599" y="834351"/>
                  <a:pt x="796072" y="840509"/>
                </a:cubicBezTo>
                <a:lnTo>
                  <a:pt x="823781" y="849745"/>
                </a:lnTo>
                <a:cubicBezTo>
                  <a:pt x="867742" y="879053"/>
                  <a:pt x="834214" y="861188"/>
                  <a:pt x="888435" y="877454"/>
                </a:cubicBezTo>
                <a:cubicBezTo>
                  <a:pt x="907086" y="883049"/>
                  <a:pt x="925381" y="889769"/>
                  <a:pt x="943854" y="895927"/>
                </a:cubicBezTo>
                <a:cubicBezTo>
                  <a:pt x="953090" y="899006"/>
                  <a:pt x="961887" y="904088"/>
                  <a:pt x="971563" y="905163"/>
                </a:cubicBezTo>
                <a:lnTo>
                  <a:pt x="1054690" y="914400"/>
                </a:lnTo>
                <a:cubicBezTo>
                  <a:pt x="1120639" y="936382"/>
                  <a:pt x="1093907" y="922071"/>
                  <a:pt x="1137817" y="951345"/>
                </a:cubicBezTo>
                <a:cubicBezTo>
                  <a:pt x="1150132" y="948266"/>
                  <a:pt x="1165210" y="950468"/>
                  <a:pt x="1174763" y="942109"/>
                </a:cubicBezTo>
                <a:cubicBezTo>
                  <a:pt x="1191471" y="927489"/>
                  <a:pt x="1211708" y="886691"/>
                  <a:pt x="1211708" y="886691"/>
                </a:cubicBezTo>
                <a:cubicBezTo>
                  <a:pt x="1227259" y="889283"/>
                  <a:pt x="1319895" y="905163"/>
                  <a:pt x="1331781" y="905163"/>
                </a:cubicBezTo>
                <a:cubicBezTo>
                  <a:pt x="1341517" y="905163"/>
                  <a:pt x="1350254" y="899006"/>
                  <a:pt x="1359490" y="895927"/>
                </a:cubicBezTo>
                <a:cubicBezTo>
                  <a:pt x="1365648" y="886691"/>
                  <a:pt x="1376393" y="879207"/>
                  <a:pt x="1377963" y="868218"/>
                </a:cubicBezTo>
                <a:cubicBezTo>
                  <a:pt x="1379758" y="855651"/>
                  <a:pt x="1372374" y="843431"/>
                  <a:pt x="1368726" y="831272"/>
                </a:cubicBezTo>
                <a:cubicBezTo>
                  <a:pt x="1363131" y="812621"/>
                  <a:pt x="1356412" y="794327"/>
                  <a:pt x="1350254" y="775854"/>
                </a:cubicBezTo>
                <a:lnTo>
                  <a:pt x="1341017" y="748145"/>
                </a:lnTo>
                <a:cubicBezTo>
                  <a:pt x="1337938" y="692727"/>
                  <a:pt x="1336806" y="637167"/>
                  <a:pt x="1331781" y="581891"/>
                </a:cubicBezTo>
                <a:cubicBezTo>
                  <a:pt x="1330648" y="569422"/>
                  <a:pt x="1306887" y="490465"/>
                  <a:pt x="1304072" y="489527"/>
                </a:cubicBezTo>
                <a:cubicBezTo>
                  <a:pt x="1285599" y="483369"/>
                  <a:pt x="1264856" y="481855"/>
                  <a:pt x="1248654" y="471054"/>
                </a:cubicBezTo>
                <a:cubicBezTo>
                  <a:pt x="1239418" y="464896"/>
                  <a:pt x="1231148" y="456954"/>
                  <a:pt x="1220945" y="452581"/>
                </a:cubicBezTo>
                <a:cubicBezTo>
                  <a:pt x="1209277" y="447581"/>
                  <a:pt x="1196391" y="446099"/>
                  <a:pt x="1183999" y="443345"/>
                </a:cubicBezTo>
                <a:cubicBezTo>
                  <a:pt x="1117129" y="428486"/>
                  <a:pt x="1159620" y="441377"/>
                  <a:pt x="1110108" y="424872"/>
                </a:cubicBezTo>
                <a:cubicBezTo>
                  <a:pt x="1103950" y="415636"/>
                  <a:pt x="1096143" y="407307"/>
                  <a:pt x="1091635" y="397163"/>
                </a:cubicBezTo>
                <a:cubicBezTo>
                  <a:pt x="1083727" y="379369"/>
                  <a:pt x="1089364" y="352546"/>
                  <a:pt x="1073163" y="341745"/>
                </a:cubicBezTo>
                <a:cubicBezTo>
                  <a:pt x="1037353" y="317871"/>
                  <a:pt x="1055985" y="326782"/>
                  <a:pt x="1017745" y="314036"/>
                </a:cubicBezTo>
                <a:cubicBezTo>
                  <a:pt x="978837" y="197315"/>
                  <a:pt x="1010795" y="309193"/>
                  <a:pt x="990035" y="101600"/>
                </a:cubicBezTo>
                <a:cubicBezTo>
                  <a:pt x="989066" y="91912"/>
                  <a:pt x="987683" y="80775"/>
                  <a:pt x="980799" y="73891"/>
                </a:cubicBezTo>
                <a:cubicBezTo>
                  <a:pt x="973915" y="67007"/>
                  <a:pt x="962451" y="67329"/>
                  <a:pt x="953090" y="64654"/>
                </a:cubicBezTo>
                <a:cubicBezTo>
                  <a:pt x="893050" y="47499"/>
                  <a:pt x="891203" y="53339"/>
                  <a:pt x="805308" y="46181"/>
                </a:cubicBezTo>
                <a:cubicBezTo>
                  <a:pt x="735661" y="22966"/>
                  <a:pt x="818809" y="56982"/>
                  <a:pt x="759126" y="9236"/>
                </a:cubicBezTo>
                <a:cubicBezTo>
                  <a:pt x="751523" y="3154"/>
                  <a:pt x="740653" y="3079"/>
                  <a:pt x="731417" y="0"/>
                </a:cubicBezTo>
                <a:cubicBezTo>
                  <a:pt x="648176" y="55492"/>
                  <a:pt x="712945" y="874"/>
                  <a:pt x="712945" y="212436"/>
                </a:cubicBezTo>
                <a:cubicBezTo>
                  <a:pt x="712945" y="231164"/>
                  <a:pt x="715896" y="253635"/>
                  <a:pt x="703708" y="267854"/>
                </a:cubicBezTo>
                <a:cubicBezTo>
                  <a:pt x="693491" y="279773"/>
                  <a:pt x="673139" y="275448"/>
                  <a:pt x="657526" y="277091"/>
                </a:cubicBezTo>
                <a:cubicBezTo>
                  <a:pt x="614551" y="281615"/>
                  <a:pt x="571320" y="283248"/>
                  <a:pt x="528217" y="286327"/>
                </a:cubicBezTo>
                <a:cubicBezTo>
                  <a:pt x="515356" y="299188"/>
                  <a:pt x="492087" y="326080"/>
                  <a:pt x="472799" y="332509"/>
                </a:cubicBezTo>
                <a:cubicBezTo>
                  <a:pt x="455033" y="338431"/>
                  <a:pt x="435745" y="338072"/>
                  <a:pt x="417381" y="341745"/>
                </a:cubicBezTo>
                <a:cubicBezTo>
                  <a:pt x="404933" y="344234"/>
                  <a:pt x="392594" y="347333"/>
                  <a:pt x="380435" y="350981"/>
                </a:cubicBezTo>
                <a:lnTo>
                  <a:pt x="288072" y="32327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AJAJAJ!</a:t>
            </a:r>
            <a:br>
              <a:rPr lang="cs-CZ" dirty="0" smtClean="0"/>
            </a:br>
            <a:r>
              <a:rPr lang="cs-CZ" dirty="0" smtClean="0"/>
              <a:t>CHYBA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</a:t>
            </a:r>
            <a:br>
              <a:rPr lang="cs-CZ" dirty="0" smtClean="0"/>
            </a:br>
            <a:r>
              <a:rPr lang="cs-CZ" dirty="0" smtClean="0"/>
              <a:t>LIBERECKÝ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VÝBORNĚ. ŠIKULKA.</a:t>
            </a:r>
            <a:endParaRPr lang="cs-CZ" sz="36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LIBEREC</a:t>
            </a:r>
            <a:endParaRPr lang="cs-CZ" dirty="0"/>
          </a:p>
        </p:txBody>
      </p:sp>
      <p:pic>
        <p:nvPicPr>
          <p:cNvPr id="8" name="Obrázek 7" descr="lIBEREC.jpg"/>
          <p:cNvPicPr>
            <a:picLocks noChangeAspect="1"/>
          </p:cNvPicPr>
          <p:nvPr/>
        </p:nvPicPr>
        <p:blipFill rotWithShape="1">
          <a:blip r:embed="rId2" cstate="print"/>
          <a:srcRect l="995" t="-2482" r="31047" b="-1579"/>
          <a:stretch/>
        </p:blipFill>
        <p:spPr>
          <a:xfrm>
            <a:off x="2918257" y="1340768"/>
            <a:ext cx="6262255" cy="5481687"/>
          </a:xfrm>
          <a:prstGeom prst="rect">
            <a:avLst/>
          </a:prstGeom>
        </p:spPr>
      </p:pic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ZLÍNSKÝ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6299200" y="4590473"/>
            <a:ext cx="1403927" cy="1164421"/>
          </a:xfrm>
          <a:custGeom>
            <a:avLst/>
            <a:gdLst>
              <a:gd name="connsiteX0" fmla="*/ 1403927 w 1403927"/>
              <a:gd name="connsiteY0" fmla="*/ 230909 h 1164421"/>
              <a:gd name="connsiteX1" fmla="*/ 1403927 w 1403927"/>
              <a:gd name="connsiteY1" fmla="*/ 230909 h 1164421"/>
              <a:gd name="connsiteX2" fmla="*/ 1320800 w 1403927"/>
              <a:gd name="connsiteY2" fmla="*/ 157018 h 1164421"/>
              <a:gd name="connsiteX3" fmla="*/ 1311564 w 1403927"/>
              <a:gd name="connsiteY3" fmla="*/ 101600 h 1164421"/>
              <a:gd name="connsiteX4" fmla="*/ 1256145 w 1403927"/>
              <a:gd name="connsiteY4" fmla="*/ 83127 h 1164421"/>
              <a:gd name="connsiteX5" fmla="*/ 1228436 w 1403927"/>
              <a:gd name="connsiteY5" fmla="*/ 64654 h 1164421"/>
              <a:gd name="connsiteX6" fmla="*/ 1173018 w 1403927"/>
              <a:gd name="connsiteY6" fmla="*/ 55418 h 1164421"/>
              <a:gd name="connsiteX7" fmla="*/ 1154545 w 1403927"/>
              <a:gd name="connsiteY7" fmla="*/ 27709 h 1164421"/>
              <a:gd name="connsiteX8" fmla="*/ 1126836 w 1403927"/>
              <a:gd name="connsiteY8" fmla="*/ 18472 h 1164421"/>
              <a:gd name="connsiteX9" fmla="*/ 932873 w 1403927"/>
              <a:gd name="connsiteY9" fmla="*/ 9236 h 1164421"/>
              <a:gd name="connsiteX10" fmla="*/ 905164 w 1403927"/>
              <a:gd name="connsiteY10" fmla="*/ 0 h 1164421"/>
              <a:gd name="connsiteX11" fmla="*/ 766618 w 1403927"/>
              <a:gd name="connsiteY11" fmla="*/ 18472 h 1164421"/>
              <a:gd name="connsiteX12" fmla="*/ 748145 w 1403927"/>
              <a:gd name="connsiteY12" fmla="*/ 46182 h 1164421"/>
              <a:gd name="connsiteX13" fmla="*/ 729673 w 1403927"/>
              <a:gd name="connsiteY13" fmla="*/ 101600 h 1164421"/>
              <a:gd name="connsiteX14" fmla="*/ 701964 w 1403927"/>
              <a:gd name="connsiteY14" fmla="*/ 110836 h 1164421"/>
              <a:gd name="connsiteX15" fmla="*/ 683491 w 1403927"/>
              <a:gd name="connsiteY15" fmla="*/ 138545 h 1164421"/>
              <a:gd name="connsiteX16" fmla="*/ 655782 w 1403927"/>
              <a:gd name="connsiteY16" fmla="*/ 129309 h 1164421"/>
              <a:gd name="connsiteX17" fmla="*/ 572655 w 1403927"/>
              <a:gd name="connsiteY17" fmla="*/ 138545 h 1164421"/>
              <a:gd name="connsiteX18" fmla="*/ 554182 w 1403927"/>
              <a:gd name="connsiteY18" fmla="*/ 166254 h 1164421"/>
              <a:gd name="connsiteX19" fmla="*/ 544945 w 1403927"/>
              <a:gd name="connsiteY19" fmla="*/ 193963 h 1164421"/>
              <a:gd name="connsiteX20" fmla="*/ 480291 w 1403927"/>
              <a:gd name="connsiteY20" fmla="*/ 212436 h 1164421"/>
              <a:gd name="connsiteX21" fmla="*/ 406400 w 1403927"/>
              <a:gd name="connsiteY21" fmla="*/ 277091 h 1164421"/>
              <a:gd name="connsiteX22" fmla="*/ 378691 w 1403927"/>
              <a:gd name="connsiteY22" fmla="*/ 295563 h 1164421"/>
              <a:gd name="connsiteX23" fmla="*/ 258618 w 1403927"/>
              <a:gd name="connsiteY23" fmla="*/ 277091 h 1164421"/>
              <a:gd name="connsiteX24" fmla="*/ 230909 w 1403927"/>
              <a:gd name="connsiteY24" fmla="*/ 258618 h 1164421"/>
              <a:gd name="connsiteX25" fmla="*/ 203200 w 1403927"/>
              <a:gd name="connsiteY25" fmla="*/ 341745 h 1164421"/>
              <a:gd name="connsiteX26" fmla="*/ 193964 w 1403927"/>
              <a:gd name="connsiteY26" fmla="*/ 369454 h 1164421"/>
              <a:gd name="connsiteX27" fmla="*/ 138545 w 1403927"/>
              <a:gd name="connsiteY27" fmla="*/ 397163 h 1164421"/>
              <a:gd name="connsiteX28" fmla="*/ 110836 w 1403927"/>
              <a:gd name="connsiteY28" fmla="*/ 406400 h 1164421"/>
              <a:gd name="connsiteX29" fmla="*/ 55418 w 1403927"/>
              <a:gd name="connsiteY29" fmla="*/ 443345 h 1164421"/>
              <a:gd name="connsiteX30" fmla="*/ 27709 w 1403927"/>
              <a:gd name="connsiteY30" fmla="*/ 461818 h 1164421"/>
              <a:gd name="connsiteX31" fmla="*/ 18473 w 1403927"/>
              <a:gd name="connsiteY31" fmla="*/ 498763 h 1164421"/>
              <a:gd name="connsiteX32" fmla="*/ 9236 w 1403927"/>
              <a:gd name="connsiteY32" fmla="*/ 526472 h 1164421"/>
              <a:gd name="connsiteX33" fmla="*/ 0 w 1403927"/>
              <a:gd name="connsiteY33" fmla="*/ 757382 h 1164421"/>
              <a:gd name="connsiteX34" fmla="*/ 27709 w 1403927"/>
              <a:gd name="connsiteY34" fmla="*/ 775854 h 1164421"/>
              <a:gd name="connsiteX35" fmla="*/ 55418 w 1403927"/>
              <a:gd name="connsiteY35" fmla="*/ 785091 h 1164421"/>
              <a:gd name="connsiteX36" fmla="*/ 64655 w 1403927"/>
              <a:gd name="connsiteY36" fmla="*/ 886691 h 1164421"/>
              <a:gd name="connsiteX37" fmla="*/ 120073 w 1403927"/>
              <a:gd name="connsiteY37" fmla="*/ 905163 h 1164421"/>
              <a:gd name="connsiteX38" fmla="*/ 221673 w 1403927"/>
              <a:gd name="connsiteY38" fmla="*/ 914400 h 1164421"/>
              <a:gd name="connsiteX39" fmla="*/ 240145 w 1403927"/>
              <a:gd name="connsiteY39" fmla="*/ 942109 h 1164421"/>
              <a:gd name="connsiteX40" fmla="*/ 406400 w 1403927"/>
              <a:gd name="connsiteY40" fmla="*/ 1006763 h 1164421"/>
              <a:gd name="connsiteX41" fmla="*/ 443345 w 1403927"/>
              <a:gd name="connsiteY41" fmla="*/ 1062182 h 1164421"/>
              <a:gd name="connsiteX42" fmla="*/ 489527 w 1403927"/>
              <a:gd name="connsiteY42" fmla="*/ 1117600 h 1164421"/>
              <a:gd name="connsiteX43" fmla="*/ 517236 w 1403927"/>
              <a:gd name="connsiteY43" fmla="*/ 1126836 h 1164421"/>
              <a:gd name="connsiteX44" fmla="*/ 572655 w 1403927"/>
              <a:gd name="connsiteY44" fmla="*/ 1163782 h 1164421"/>
              <a:gd name="connsiteX45" fmla="*/ 609600 w 1403927"/>
              <a:gd name="connsiteY45" fmla="*/ 1154545 h 1164421"/>
              <a:gd name="connsiteX46" fmla="*/ 665018 w 1403927"/>
              <a:gd name="connsiteY46" fmla="*/ 1136072 h 1164421"/>
              <a:gd name="connsiteX47" fmla="*/ 711200 w 1403927"/>
              <a:gd name="connsiteY47" fmla="*/ 1099127 h 1164421"/>
              <a:gd name="connsiteX48" fmla="*/ 766618 w 1403927"/>
              <a:gd name="connsiteY48" fmla="*/ 1062182 h 1164421"/>
              <a:gd name="connsiteX49" fmla="*/ 785091 w 1403927"/>
              <a:gd name="connsiteY49" fmla="*/ 1034472 h 1164421"/>
              <a:gd name="connsiteX50" fmla="*/ 812800 w 1403927"/>
              <a:gd name="connsiteY50" fmla="*/ 1016000 h 1164421"/>
              <a:gd name="connsiteX51" fmla="*/ 849745 w 1403927"/>
              <a:gd name="connsiteY51" fmla="*/ 960582 h 1164421"/>
              <a:gd name="connsiteX52" fmla="*/ 868218 w 1403927"/>
              <a:gd name="connsiteY52" fmla="*/ 932872 h 1164421"/>
              <a:gd name="connsiteX53" fmla="*/ 886691 w 1403927"/>
              <a:gd name="connsiteY53" fmla="*/ 905163 h 1164421"/>
              <a:gd name="connsiteX54" fmla="*/ 914400 w 1403927"/>
              <a:gd name="connsiteY54" fmla="*/ 849745 h 1164421"/>
              <a:gd name="connsiteX55" fmla="*/ 942109 w 1403927"/>
              <a:gd name="connsiteY55" fmla="*/ 840509 h 1164421"/>
              <a:gd name="connsiteX56" fmla="*/ 1025236 w 1403927"/>
              <a:gd name="connsiteY56" fmla="*/ 822036 h 1164421"/>
              <a:gd name="connsiteX57" fmla="*/ 1052945 w 1403927"/>
              <a:gd name="connsiteY57" fmla="*/ 803563 h 1164421"/>
              <a:gd name="connsiteX58" fmla="*/ 1080655 w 1403927"/>
              <a:gd name="connsiteY58" fmla="*/ 738909 h 1164421"/>
              <a:gd name="connsiteX59" fmla="*/ 1099127 w 1403927"/>
              <a:gd name="connsiteY59" fmla="*/ 581891 h 1164421"/>
              <a:gd name="connsiteX60" fmla="*/ 1108364 w 1403927"/>
              <a:gd name="connsiteY60" fmla="*/ 535709 h 1164421"/>
              <a:gd name="connsiteX61" fmla="*/ 1117600 w 1403927"/>
              <a:gd name="connsiteY61" fmla="*/ 480291 h 1164421"/>
              <a:gd name="connsiteX62" fmla="*/ 1209964 w 1403927"/>
              <a:gd name="connsiteY62" fmla="*/ 387927 h 1164421"/>
              <a:gd name="connsiteX63" fmla="*/ 1237673 w 1403927"/>
              <a:gd name="connsiteY63" fmla="*/ 378691 h 1164421"/>
              <a:gd name="connsiteX64" fmla="*/ 1293091 w 1403927"/>
              <a:gd name="connsiteY64" fmla="*/ 341745 h 1164421"/>
              <a:gd name="connsiteX65" fmla="*/ 1348509 w 1403927"/>
              <a:gd name="connsiteY65" fmla="*/ 323272 h 1164421"/>
              <a:gd name="connsiteX66" fmla="*/ 1403927 w 1403927"/>
              <a:gd name="connsiteY66" fmla="*/ 230909 h 116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403927" h="1164421">
                <a:moveTo>
                  <a:pt x="1403927" y="230909"/>
                </a:moveTo>
                <a:lnTo>
                  <a:pt x="1403927" y="230909"/>
                </a:lnTo>
                <a:cubicBezTo>
                  <a:pt x="1382167" y="215366"/>
                  <a:pt x="1332200" y="191217"/>
                  <a:pt x="1320800" y="157018"/>
                </a:cubicBezTo>
                <a:cubicBezTo>
                  <a:pt x="1314878" y="139252"/>
                  <a:pt x="1323896" y="115694"/>
                  <a:pt x="1311564" y="101600"/>
                </a:cubicBezTo>
                <a:cubicBezTo>
                  <a:pt x="1298741" y="86946"/>
                  <a:pt x="1256145" y="83127"/>
                  <a:pt x="1256145" y="83127"/>
                </a:cubicBezTo>
                <a:cubicBezTo>
                  <a:pt x="1246909" y="76969"/>
                  <a:pt x="1238967" y="68164"/>
                  <a:pt x="1228436" y="64654"/>
                </a:cubicBezTo>
                <a:cubicBezTo>
                  <a:pt x="1210670" y="58732"/>
                  <a:pt x="1189768" y="63793"/>
                  <a:pt x="1173018" y="55418"/>
                </a:cubicBezTo>
                <a:cubicBezTo>
                  <a:pt x="1163089" y="50454"/>
                  <a:pt x="1163213" y="34644"/>
                  <a:pt x="1154545" y="27709"/>
                </a:cubicBezTo>
                <a:cubicBezTo>
                  <a:pt x="1146942" y="21627"/>
                  <a:pt x="1136538" y="19281"/>
                  <a:pt x="1126836" y="18472"/>
                </a:cubicBezTo>
                <a:cubicBezTo>
                  <a:pt x="1062332" y="13097"/>
                  <a:pt x="997527" y="12315"/>
                  <a:pt x="932873" y="9236"/>
                </a:cubicBezTo>
                <a:cubicBezTo>
                  <a:pt x="923637" y="6157"/>
                  <a:pt x="914900" y="0"/>
                  <a:pt x="905164" y="0"/>
                </a:cubicBezTo>
                <a:cubicBezTo>
                  <a:pt x="814759" y="0"/>
                  <a:pt x="821585" y="150"/>
                  <a:pt x="766618" y="18472"/>
                </a:cubicBezTo>
                <a:cubicBezTo>
                  <a:pt x="760460" y="27709"/>
                  <a:pt x="752653" y="36038"/>
                  <a:pt x="748145" y="46182"/>
                </a:cubicBezTo>
                <a:cubicBezTo>
                  <a:pt x="740237" y="63976"/>
                  <a:pt x="748146" y="95443"/>
                  <a:pt x="729673" y="101600"/>
                </a:cubicBezTo>
                <a:lnTo>
                  <a:pt x="701964" y="110836"/>
                </a:lnTo>
                <a:cubicBezTo>
                  <a:pt x="695806" y="120072"/>
                  <a:pt x="693798" y="134422"/>
                  <a:pt x="683491" y="138545"/>
                </a:cubicBezTo>
                <a:cubicBezTo>
                  <a:pt x="674451" y="142161"/>
                  <a:pt x="665518" y="129309"/>
                  <a:pt x="655782" y="129309"/>
                </a:cubicBezTo>
                <a:cubicBezTo>
                  <a:pt x="627902" y="129309"/>
                  <a:pt x="600364" y="135466"/>
                  <a:pt x="572655" y="138545"/>
                </a:cubicBezTo>
                <a:cubicBezTo>
                  <a:pt x="566497" y="147781"/>
                  <a:pt x="559147" y="156325"/>
                  <a:pt x="554182" y="166254"/>
                </a:cubicBezTo>
                <a:cubicBezTo>
                  <a:pt x="549828" y="174962"/>
                  <a:pt x="551829" y="187079"/>
                  <a:pt x="544945" y="193963"/>
                </a:cubicBezTo>
                <a:cubicBezTo>
                  <a:pt x="540527" y="198381"/>
                  <a:pt x="480613" y="212355"/>
                  <a:pt x="480291" y="212436"/>
                </a:cubicBezTo>
                <a:cubicBezTo>
                  <a:pt x="449503" y="258617"/>
                  <a:pt x="471053" y="233989"/>
                  <a:pt x="406400" y="277091"/>
                </a:cubicBezTo>
                <a:lnTo>
                  <a:pt x="378691" y="295563"/>
                </a:lnTo>
                <a:cubicBezTo>
                  <a:pt x="352207" y="292915"/>
                  <a:pt x="291903" y="293734"/>
                  <a:pt x="258618" y="277091"/>
                </a:cubicBezTo>
                <a:cubicBezTo>
                  <a:pt x="248689" y="272127"/>
                  <a:pt x="240145" y="264776"/>
                  <a:pt x="230909" y="258618"/>
                </a:cubicBezTo>
                <a:lnTo>
                  <a:pt x="203200" y="341745"/>
                </a:lnTo>
                <a:cubicBezTo>
                  <a:pt x="200121" y="350981"/>
                  <a:pt x="203200" y="366375"/>
                  <a:pt x="193964" y="369454"/>
                </a:cubicBezTo>
                <a:cubicBezTo>
                  <a:pt x="124317" y="392671"/>
                  <a:pt x="210166" y="361353"/>
                  <a:pt x="138545" y="397163"/>
                </a:cubicBezTo>
                <a:cubicBezTo>
                  <a:pt x="129837" y="401517"/>
                  <a:pt x="119347" y="401672"/>
                  <a:pt x="110836" y="406400"/>
                </a:cubicBezTo>
                <a:cubicBezTo>
                  <a:pt x="91429" y="417182"/>
                  <a:pt x="73891" y="431030"/>
                  <a:pt x="55418" y="443345"/>
                </a:cubicBezTo>
                <a:lnTo>
                  <a:pt x="27709" y="461818"/>
                </a:lnTo>
                <a:cubicBezTo>
                  <a:pt x="24630" y="474133"/>
                  <a:pt x="21960" y="486557"/>
                  <a:pt x="18473" y="498763"/>
                </a:cubicBezTo>
                <a:cubicBezTo>
                  <a:pt x="15798" y="508124"/>
                  <a:pt x="9930" y="516761"/>
                  <a:pt x="9236" y="526472"/>
                </a:cubicBezTo>
                <a:cubicBezTo>
                  <a:pt x="3748" y="603308"/>
                  <a:pt x="3079" y="680412"/>
                  <a:pt x="0" y="757382"/>
                </a:cubicBezTo>
                <a:cubicBezTo>
                  <a:pt x="9236" y="763539"/>
                  <a:pt x="17780" y="770890"/>
                  <a:pt x="27709" y="775854"/>
                </a:cubicBezTo>
                <a:cubicBezTo>
                  <a:pt x="36417" y="780208"/>
                  <a:pt x="52339" y="775855"/>
                  <a:pt x="55418" y="785091"/>
                </a:cubicBezTo>
                <a:cubicBezTo>
                  <a:pt x="66172" y="817352"/>
                  <a:pt x="48532" y="856749"/>
                  <a:pt x="64655" y="886691"/>
                </a:cubicBezTo>
                <a:cubicBezTo>
                  <a:pt x="73887" y="903835"/>
                  <a:pt x="100681" y="903400"/>
                  <a:pt x="120073" y="905163"/>
                </a:cubicBezTo>
                <a:lnTo>
                  <a:pt x="221673" y="914400"/>
                </a:lnTo>
                <a:cubicBezTo>
                  <a:pt x="227830" y="923636"/>
                  <a:pt x="235637" y="931965"/>
                  <a:pt x="240145" y="942109"/>
                </a:cubicBezTo>
                <a:cubicBezTo>
                  <a:pt x="285910" y="1045081"/>
                  <a:pt x="209569" y="994462"/>
                  <a:pt x="406400" y="1006763"/>
                </a:cubicBezTo>
                <a:lnTo>
                  <a:pt x="443345" y="1062182"/>
                </a:lnTo>
                <a:cubicBezTo>
                  <a:pt x="456975" y="1082627"/>
                  <a:pt x="468193" y="1103378"/>
                  <a:pt x="489527" y="1117600"/>
                </a:cubicBezTo>
                <a:cubicBezTo>
                  <a:pt x="497628" y="1123000"/>
                  <a:pt x="508000" y="1123757"/>
                  <a:pt x="517236" y="1126836"/>
                </a:cubicBezTo>
                <a:cubicBezTo>
                  <a:pt x="535709" y="1139151"/>
                  <a:pt x="551116" y="1169167"/>
                  <a:pt x="572655" y="1163782"/>
                </a:cubicBezTo>
                <a:cubicBezTo>
                  <a:pt x="584970" y="1160703"/>
                  <a:pt x="597441" y="1158193"/>
                  <a:pt x="609600" y="1154545"/>
                </a:cubicBezTo>
                <a:cubicBezTo>
                  <a:pt x="628251" y="1148950"/>
                  <a:pt x="665018" y="1136072"/>
                  <a:pt x="665018" y="1136072"/>
                </a:cubicBezTo>
                <a:cubicBezTo>
                  <a:pt x="699151" y="1084873"/>
                  <a:pt x="663962" y="1125370"/>
                  <a:pt x="711200" y="1099127"/>
                </a:cubicBezTo>
                <a:cubicBezTo>
                  <a:pt x="730608" y="1088345"/>
                  <a:pt x="766618" y="1062182"/>
                  <a:pt x="766618" y="1062182"/>
                </a:cubicBezTo>
                <a:cubicBezTo>
                  <a:pt x="772776" y="1052945"/>
                  <a:pt x="777241" y="1042322"/>
                  <a:pt x="785091" y="1034472"/>
                </a:cubicBezTo>
                <a:cubicBezTo>
                  <a:pt x="792940" y="1026623"/>
                  <a:pt x="805490" y="1024354"/>
                  <a:pt x="812800" y="1016000"/>
                </a:cubicBezTo>
                <a:cubicBezTo>
                  <a:pt x="827420" y="999292"/>
                  <a:pt x="837430" y="979055"/>
                  <a:pt x="849745" y="960582"/>
                </a:cubicBezTo>
                <a:lnTo>
                  <a:pt x="868218" y="932872"/>
                </a:lnTo>
                <a:lnTo>
                  <a:pt x="886691" y="905163"/>
                </a:lnTo>
                <a:cubicBezTo>
                  <a:pt x="892776" y="886909"/>
                  <a:pt x="898122" y="862767"/>
                  <a:pt x="914400" y="849745"/>
                </a:cubicBezTo>
                <a:cubicBezTo>
                  <a:pt x="922003" y="843663"/>
                  <a:pt x="932605" y="842621"/>
                  <a:pt x="942109" y="840509"/>
                </a:cubicBezTo>
                <a:cubicBezTo>
                  <a:pt x="1039641" y="818835"/>
                  <a:pt x="962859" y="842828"/>
                  <a:pt x="1025236" y="822036"/>
                </a:cubicBezTo>
                <a:cubicBezTo>
                  <a:pt x="1034472" y="815878"/>
                  <a:pt x="1045096" y="811412"/>
                  <a:pt x="1052945" y="803563"/>
                </a:cubicBezTo>
                <a:cubicBezTo>
                  <a:pt x="1074207" y="782301"/>
                  <a:pt x="1073589" y="767173"/>
                  <a:pt x="1080655" y="738909"/>
                </a:cubicBezTo>
                <a:cubicBezTo>
                  <a:pt x="1087220" y="673259"/>
                  <a:pt x="1088919" y="643139"/>
                  <a:pt x="1099127" y="581891"/>
                </a:cubicBezTo>
                <a:cubicBezTo>
                  <a:pt x="1101708" y="566406"/>
                  <a:pt x="1105556" y="551155"/>
                  <a:pt x="1108364" y="535709"/>
                </a:cubicBezTo>
                <a:cubicBezTo>
                  <a:pt x="1111714" y="517284"/>
                  <a:pt x="1110397" y="497578"/>
                  <a:pt x="1117600" y="480291"/>
                </a:cubicBezTo>
                <a:cubicBezTo>
                  <a:pt x="1133491" y="442152"/>
                  <a:pt x="1169441" y="401434"/>
                  <a:pt x="1209964" y="387927"/>
                </a:cubicBezTo>
                <a:lnTo>
                  <a:pt x="1237673" y="378691"/>
                </a:lnTo>
                <a:cubicBezTo>
                  <a:pt x="1256146" y="366376"/>
                  <a:pt x="1272029" y="348766"/>
                  <a:pt x="1293091" y="341745"/>
                </a:cubicBezTo>
                <a:lnTo>
                  <a:pt x="1348509" y="323272"/>
                </a:lnTo>
                <a:cubicBezTo>
                  <a:pt x="1389274" y="262126"/>
                  <a:pt x="1394691" y="246303"/>
                  <a:pt x="1403927" y="230909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NEMOHU TĚ POTĚŠIT.</a:t>
            </a:r>
            <a:br>
              <a:rPr lang="cs-CZ" dirty="0" smtClean="0"/>
            </a:br>
            <a:r>
              <a:rPr lang="cs-CZ" dirty="0" smtClean="0"/>
              <a:t>CHYBA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ČR do územních celků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2890664" cy="4625609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Česká republika je rozdělena </a:t>
            </a:r>
            <a:br>
              <a:rPr lang="cs-CZ" sz="2800" dirty="0" smtClean="0"/>
            </a:br>
            <a:r>
              <a:rPr lang="cs-CZ" sz="2800" dirty="0" smtClean="0"/>
              <a:t>do </a:t>
            </a:r>
            <a:r>
              <a:rPr lang="cs-CZ" sz="2800" dirty="0" smtClean="0">
                <a:solidFill>
                  <a:srgbClr val="00B0F0"/>
                </a:solidFill>
              </a:rPr>
              <a:t>14 krajů.</a:t>
            </a:r>
          </a:p>
          <a:p>
            <a:endParaRPr lang="cs-CZ" sz="2800" dirty="0" smtClean="0">
              <a:solidFill>
                <a:srgbClr val="00B0F0"/>
              </a:solidFill>
            </a:endParaRPr>
          </a:p>
          <a:p>
            <a:r>
              <a:rPr lang="cs-CZ" sz="2800" dirty="0" smtClean="0"/>
              <a:t>Centrem každého kraje je </a:t>
            </a:r>
            <a:r>
              <a:rPr lang="cs-CZ" sz="2800" dirty="0" smtClean="0">
                <a:solidFill>
                  <a:srgbClr val="00B0F0"/>
                </a:solidFill>
              </a:rPr>
              <a:t>krajské město.</a:t>
            </a:r>
          </a:p>
          <a:p>
            <a:endParaRPr lang="cs-CZ" sz="2800" dirty="0" smtClean="0"/>
          </a:p>
          <a:p>
            <a:r>
              <a:rPr lang="cs-CZ" sz="2800" dirty="0" smtClean="0"/>
              <a:t>V čele krajského města stojí </a:t>
            </a:r>
            <a:r>
              <a:rPr lang="cs-CZ" sz="2800" dirty="0" smtClean="0">
                <a:solidFill>
                  <a:srgbClr val="00B0F0"/>
                </a:solidFill>
              </a:rPr>
              <a:t>hejtman.</a:t>
            </a:r>
            <a:endParaRPr lang="cs-CZ" sz="2800" dirty="0">
              <a:solidFill>
                <a:srgbClr val="00B0F0"/>
              </a:solidFill>
            </a:endParaRPr>
          </a:p>
        </p:txBody>
      </p:sp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0482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</a:t>
            </a:r>
            <a:br>
              <a:rPr lang="cs-CZ" dirty="0" smtClean="0"/>
            </a:br>
            <a:r>
              <a:rPr lang="cs-CZ" dirty="0" smtClean="0"/>
              <a:t>ZLÍNSKÝ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VÝBORNĚ. ŠIKULKA.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ZLÍN</a:t>
            </a:r>
            <a:endParaRPr lang="cs-CZ" dirty="0"/>
          </a:p>
        </p:txBody>
      </p:sp>
      <p:pic>
        <p:nvPicPr>
          <p:cNvPr id="9" name="Obrázek 8" descr="ZLÍN.jpg"/>
          <p:cNvPicPr>
            <a:picLocks noChangeAspect="1"/>
          </p:cNvPicPr>
          <p:nvPr/>
        </p:nvPicPr>
        <p:blipFill rotWithShape="1">
          <a:blip r:embed="rId2" cstate="print"/>
          <a:srcRect l="32038"/>
          <a:stretch/>
        </p:blipFill>
        <p:spPr>
          <a:xfrm>
            <a:off x="2927927" y="1505304"/>
            <a:ext cx="6224877" cy="5236064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PLZEŇSKÝ</a:t>
            </a:r>
            <a:endParaRPr lang="cs-CZ" dirty="0"/>
          </a:p>
        </p:txBody>
      </p:sp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867001" y="3657600"/>
            <a:ext cx="1593279" cy="1939636"/>
          </a:xfrm>
          <a:custGeom>
            <a:avLst/>
            <a:gdLst>
              <a:gd name="connsiteX0" fmla="*/ 148999 w 1593279"/>
              <a:gd name="connsiteY0" fmla="*/ 304800 h 1939636"/>
              <a:gd name="connsiteX1" fmla="*/ 148999 w 1593279"/>
              <a:gd name="connsiteY1" fmla="*/ 304800 h 1939636"/>
              <a:gd name="connsiteX2" fmla="*/ 232126 w 1593279"/>
              <a:gd name="connsiteY2" fmla="*/ 286327 h 1939636"/>
              <a:gd name="connsiteX3" fmla="*/ 259835 w 1593279"/>
              <a:gd name="connsiteY3" fmla="*/ 267855 h 1939636"/>
              <a:gd name="connsiteX4" fmla="*/ 306017 w 1593279"/>
              <a:gd name="connsiteY4" fmla="*/ 258618 h 1939636"/>
              <a:gd name="connsiteX5" fmla="*/ 333726 w 1593279"/>
              <a:gd name="connsiteY5" fmla="*/ 277091 h 1939636"/>
              <a:gd name="connsiteX6" fmla="*/ 370672 w 1593279"/>
              <a:gd name="connsiteY6" fmla="*/ 267855 h 1939636"/>
              <a:gd name="connsiteX7" fmla="*/ 416854 w 1593279"/>
              <a:gd name="connsiteY7" fmla="*/ 258618 h 1939636"/>
              <a:gd name="connsiteX8" fmla="*/ 629290 w 1593279"/>
              <a:gd name="connsiteY8" fmla="*/ 249382 h 1939636"/>
              <a:gd name="connsiteX9" fmla="*/ 647763 w 1593279"/>
              <a:gd name="connsiteY9" fmla="*/ 193964 h 1939636"/>
              <a:gd name="connsiteX10" fmla="*/ 703181 w 1593279"/>
              <a:gd name="connsiteY10" fmla="*/ 175491 h 1939636"/>
              <a:gd name="connsiteX11" fmla="*/ 730890 w 1593279"/>
              <a:gd name="connsiteY11" fmla="*/ 166255 h 1939636"/>
              <a:gd name="connsiteX12" fmla="*/ 814017 w 1593279"/>
              <a:gd name="connsiteY12" fmla="*/ 120073 h 1939636"/>
              <a:gd name="connsiteX13" fmla="*/ 869435 w 1593279"/>
              <a:gd name="connsiteY13" fmla="*/ 129309 h 1939636"/>
              <a:gd name="connsiteX14" fmla="*/ 924854 w 1593279"/>
              <a:gd name="connsiteY14" fmla="*/ 147782 h 1939636"/>
              <a:gd name="connsiteX15" fmla="*/ 952563 w 1593279"/>
              <a:gd name="connsiteY15" fmla="*/ 92364 h 1939636"/>
              <a:gd name="connsiteX16" fmla="*/ 961799 w 1593279"/>
              <a:gd name="connsiteY16" fmla="*/ 64655 h 1939636"/>
              <a:gd name="connsiteX17" fmla="*/ 989508 w 1593279"/>
              <a:gd name="connsiteY17" fmla="*/ 46182 h 1939636"/>
              <a:gd name="connsiteX18" fmla="*/ 998744 w 1593279"/>
              <a:gd name="connsiteY18" fmla="*/ 9236 h 1939636"/>
              <a:gd name="connsiteX19" fmla="*/ 1026454 w 1593279"/>
              <a:gd name="connsiteY19" fmla="*/ 0 h 1939636"/>
              <a:gd name="connsiteX20" fmla="*/ 1109581 w 1593279"/>
              <a:gd name="connsiteY20" fmla="*/ 9236 h 1939636"/>
              <a:gd name="connsiteX21" fmla="*/ 1091108 w 1593279"/>
              <a:gd name="connsiteY21" fmla="*/ 64655 h 1939636"/>
              <a:gd name="connsiteX22" fmla="*/ 1118817 w 1593279"/>
              <a:gd name="connsiteY22" fmla="*/ 83127 h 1939636"/>
              <a:gd name="connsiteX23" fmla="*/ 1285072 w 1593279"/>
              <a:gd name="connsiteY23" fmla="*/ 101600 h 1939636"/>
              <a:gd name="connsiteX24" fmla="*/ 1312781 w 1593279"/>
              <a:gd name="connsiteY24" fmla="*/ 120073 h 1939636"/>
              <a:gd name="connsiteX25" fmla="*/ 1358963 w 1593279"/>
              <a:gd name="connsiteY25" fmla="*/ 203200 h 1939636"/>
              <a:gd name="connsiteX26" fmla="*/ 1469799 w 1593279"/>
              <a:gd name="connsiteY26" fmla="*/ 221673 h 1939636"/>
              <a:gd name="connsiteX27" fmla="*/ 1497508 w 1593279"/>
              <a:gd name="connsiteY27" fmla="*/ 240145 h 1939636"/>
              <a:gd name="connsiteX28" fmla="*/ 1515981 w 1593279"/>
              <a:gd name="connsiteY28" fmla="*/ 295564 h 1939636"/>
              <a:gd name="connsiteX29" fmla="*/ 1571399 w 1593279"/>
              <a:gd name="connsiteY29" fmla="*/ 323273 h 1939636"/>
              <a:gd name="connsiteX30" fmla="*/ 1571399 w 1593279"/>
              <a:gd name="connsiteY30" fmla="*/ 572655 h 1939636"/>
              <a:gd name="connsiteX31" fmla="*/ 1543690 w 1593279"/>
              <a:gd name="connsiteY31" fmla="*/ 581891 h 1939636"/>
              <a:gd name="connsiteX32" fmla="*/ 1525217 w 1593279"/>
              <a:gd name="connsiteY32" fmla="*/ 609600 h 1939636"/>
              <a:gd name="connsiteX33" fmla="*/ 1497508 w 1593279"/>
              <a:gd name="connsiteY33" fmla="*/ 665018 h 1939636"/>
              <a:gd name="connsiteX34" fmla="*/ 1460563 w 1593279"/>
              <a:gd name="connsiteY34" fmla="*/ 674255 h 1939636"/>
              <a:gd name="connsiteX35" fmla="*/ 1451326 w 1593279"/>
              <a:gd name="connsiteY35" fmla="*/ 701964 h 1939636"/>
              <a:gd name="connsiteX36" fmla="*/ 1469799 w 1593279"/>
              <a:gd name="connsiteY36" fmla="*/ 831273 h 1939636"/>
              <a:gd name="connsiteX37" fmla="*/ 1488272 w 1593279"/>
              <a:gd name="connsiteY37" fmla="*/ 858982 h 1939636"/>
              <a:gd name="connsiteX38" fmla="*/ 1506744 w 1593279"/>
              <a:gd name="connsiteY38" fmla="*/ 1117600 h 1939636"/>
              <a:gd name="connsiteX39" fmla="*/ 1525217 w 1593279"/>
              <a:gd name="connsiteY39" fmla="*/ 1145309 h 1939636"/>
              <a:gd name="connsiteX40" fmla="*/ 1506744 w 1593279"/>
              <a:gd name="connsiteY40" fmla="*/ 1219200 h 1939636"/>
              <a:gd name="connsiteX41" fmla="*/ 1479035 w 1593279"/>
              <a:gd name="connsiteY41" fmla="*/ 1274618 h 1939636"/>
              <a:gd name="connsiteX42" fmla="*/ 1451326 w 1593279"/>
              <a:gd name="connsiteY42" fmla="*/ 1413164 h 1939636"/>
              <a:gd name="connsiteX43" fmla="*/ 1432854 w 1593279"/>
              <a:gd name="connsiteY43" fmla="*/ 1487055 h 1939636"/>
              <a:gd name="connsiteX44" fmla="*/ 1423617 w 1593279"/>
              <a:gd name="connsiteY44" fmla="*/ 1588655 h 1939636"/>
              <a:gd name="connsiteX45" fmla="*/ 1395908 w 1593279"/>
              <a:gd name="connsiteY45" fmla="*/ 1597891 h 1939636"/>
              <a:gd name="connsiteX46" fmla="*/ 1312781 w 1593279"/>
              <a:gd name="connsiteY46" fmla="*/ 1607127 h 1939636"/>
              <a:gd name="connsiteX47" fmla="*/ 1294308 w 1593279"/>
              <a:gd name="connsiteY47" fmla="*/ 1634836 h 1939636"/>
              <a:gd name="connsiteX48" fmla="*/ 1275835 w 1593279"/>
              <a:gd name="connsiteY48" fmla="*/ 1727200 h 1939636"/>
              <a:gd name="connsiteX49" fmla="*/ 1266599 w 1593279"/>
              <a:gd name="connsiteY49" fmla="*/ 1847273 h 1939636"/>
              <a:gd name="connsiteX50" fmla="*/ 1220417 w 1593279"/>
              <a:gd name="connsiteY50" fmla="*/ 1930400 h 1939636"/>
              <a:gd name="connsiteX51" fmla="*/ 1192708 w 1593279"/>
              <a:gd name="connsiteY51" fmla="*/ 1939636 h 1939636"/>
              <a:gd name="connsiteX52" fmla="*/ 1164999 w 1593279"/>
              <a:gd name="connsiteY52" fmla="*/ 1921164 h 1939636"/>
              <a:gd name="connsiteX53" fmla="*/ 1137290 w 1593279"/>
              <a:gd name="connsiteY53" fmla="*/ 1865745 h 1939636"/>
              <a:gd name="connsiteX54" fmla="*/ 1109581 w 1593279"/>
              <a:gd name="connsiteY54" fmla="*/ 1856509 h 1939636"/>
              <a:gd name="connsiteX55" fmla="*/ 1081872 w 1593279"/>
              <a:gd name="connsiteY55" fmla="*/ 1801091 h 1939636"/>
              <a:gd name="connsiteX56" fmla="*/ 1072635 w 1593279"/>
              <a:gd name="connsiteY56" fmla="*/ 1773382 h 1939636"/>
              <a:gd name="connsiteX57" fmla="*/ 1044926 w 1593279"/>
              <a:gd name="connsiteY57" fmla="*/ 1754909 h 1939636"/>
              <a:gd name="connsiteX58" fmla="*/ 1026454 w 1593279"/>
              <a:gd name="connsiteY58" fmla="*/ 1727200 h 1939636"/>
              <a:gd name="connsiteX59" fmla="*/ 998744 w 1593279"/>
              <a:gd name="connsiteY59" fmla="*/ 1717964 h 1939636"/>
              <a:gd name="connsiteX60" fmla="*/ 915617 w 1593279"/>
              <a:gd name="connsiteY60" fmla="*/ 1690255 h 1939636"/>
              <a:gd name="connsiteX61" fmla="*/ 887908 w 1593279"/>
              <a:gd name="connsiteY61" fmla="*/ 1681018 h 1939636"/>
              <a:gd name="connsiteX62" fmla="*/ 850963 w 1593279"/>
              <a:gd name="connsiteY62" fmla="*/ 1644073 h 1939636"/>
              <a:gd name="connsiteX63" fmla="*/ 823254 w 1593279"/>
              <a:gd name="connsiteY63" fmla="*/ 1625600 h 1939636"/>
              <a:gd name="connsiteX64" fmla="*/ 786308 w 1593279"/>
              <a:gd name="connsiteY64" fmla="*/ 1542473 h 1939636"/>
              <a:gd name="connsiteX65" fmla="*/ 767835 w 1593279"/>
              <a:gd name="connsiteY65" fmla="*/ 1514764 h 1939636"/>
              <a:gd name="connsiteX66" fmla="*/ 740126 w 1593279"/>
              <a:gd name="connsiteY66" fmla="*/ 1459345 h 1939636"/>
              <a:gd name="connsiteX67" fmla="*/ 721654 w 1593279"/>
              <a:gd name="connsiteY67" fmla="*/ 1403927 h 1939636"/>
              <a:gd name="connsiteX68" fmla="*/ 712417 w 1593279"/>
              <a:gd name="connsiteY68" fmla="*/ 1376218 h 1939636"/>
              <a:gd name="connsiteX69" fmla="*/ 693944 w 1593279"/>
              <a:gd name="connsiteY69" fmla="*/ 1348509 h 1939636"/>
              <a:gd name="connsiteX70" fmla="*/ 666235 w 1593279"/>
              <a:gd name="connsiteY70" fmla="*/ 1320800 h 1939636"/>
              <a:gd name="connsiteX71" fmla="*/ 638526 w 1593279"/>
              <a:gd name="connsiteY71" fmla="*/ 1302327 h 1939636"/>
              <a:gd name="connsiteX72" fmla="*/ 444563 w 1593279"/>
              <a:gd name="connsiteY72" fmla="*/ 1293091 h 1939636"/>
              <a:gd name="connsiteX73" fmla="*/ 416854 w 1593279"/>
              <a:gd name="connsiteY73" fmla="*/ 1283855 h 1939636"/>
              <a:gd name="connsiteX74" fmla="*/ 379908 w 1593279"/>
              <a:gd name="connsiteY74" fmla="*/ 1228436 h 1939636"/>
              <a:gd name="connsiteX75" fmla="*/ 361435 w 1593279"/>
              <a:gd name="connsiteY75" fmla="*/ 1173018 h 1939636"/>
              <a:gd name="connsiteX76" fmla="*/ 352199 w 1593279"/>
              <a:gd name="connsiteY76" fmla="*/ 1145309 h 1939636"/>
              <a:gd name="connsiteX77" fmla="*/ 333726 w 1593279"/>
              <a:gd name="connsiteY77" fmla="*/ 1117600 h 1939636"/>
              <a:gd name="connsiteX78" fmla="*/ 315254 w 1593279"/>
              <a:gd name="connsiteY78" fmla="*/ 1062182 h 1939636"/>
              <a:gd name="connsiteX79" fmla="*/ 296781 w 1593279"/>
              <a:gd name="connsiteY79" fmla="*/ 1034473 h 1939636"/>
              <a:gd name="connsiteX80" fmla="*/ 287544 w 1593279"/>
              <a:gd name="connsiteY80" fmla="*/ 1006764 h 1939636"/>
              <a:gd name="connsiteX81" fmla="*/ 250599 w 1593279"/>
              <a:gd name="connsiteY81" fmla="*/ 951345 h 1939636"/>
              <a:gd name="connsiteX82" fmla="*/ 204417 w 1593279"/>
              <a:gd name="connsiteY82" fmla="*/ 868218 h 1939636"/>
              <a:gd name="connsiteX83" fmla="*/ 185944 w 1593279"/>
              <a:gd name="connsiteY83" fmla="*/ 840509 h 1939636"/>
              <a:gd name="connsiteX84" fmla="*/ 176708 w 1593279"/>
              <a:gd name="connsiteY84" fmla="*/ 812800 h 1939636"/>
              <a:gd name="connsiteX85" fmla="*/ 139763 w 1593279"/>
              <a:gd name="connsiteY85" fmla="*/ 757382 h 1939636"/>
              <a:gd name="connsiteX86" fmla="*/ 75108 w 1593279"/>
              <a:gd name="connsiteY86" fmla="*/ 655782 h 1939636"/>
              <a:gd name="connsiteX87" fmla="*/ 19690 w 1593279"/>
              <a:gd name="connsiteY87" fmla="*/ 618836 h 1939636"/>
              <a:gd name="connsiteX88" fmla="*/ 10454 w 1593279"/>
              <a:gd name="connsiteY88" fmla="*/ 498764 h 1939636"/>
              <a:gd name="connsiteX89" fmla="*/ 28926 w 1593279"/>
              <a:gd name="connsiteY89" fmla="*/ 471055 h 1939636"/>
              <a:gd name="connsiteX90" fmla="*/ 56635 w 1593279"/>
              <a:gd name="connsiteY90" fmla="*/ 461818 h 1939636"/>
              <a:gd name="connsiteX91" fmla="*/ 93581 w 1593279"/>
              <a:gd name="connsiteY91" fmla="*/ 406400 h 1939636"/>
              <a:gd name="connsiteX92" fmla="*/ 112054 w 1593279"/>
              <a:gd name="connsiteY92" fmla="*/ 378691 h 1939636"/>
              <a:gd name="connsiteX93" fmla="*/ 121290 w 1593279"/>
              <a:gd name="connsiteY93" fmla="*/ 341745 h 1939636"/>
              <a:gd name="connsiteX94" fmla="*/ 148999 w 1593279"/>
              <a:gd name="connsiteY94" fmla="*/ 304800 h 193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593279" h="1939636">
                <a:moveTo>
                  <a:pt x="148999" y="304800"/>
                </a:moveTo>
                <a:lnTo>
                  <a:pt x="148999" y="304800"/>
                </a:lnTo>
                <a:cubicBezTo>
                  <a:pt x="176708" y="298642"/>
                  <a:pt x="205198" y="295303"/>
                  <a:pt x="232126" y="286327"/>
                </a:cubicBezTo>
                <a:cubicBezTo>
                  <a:pt x="242657" y="282817"/>
                  <a:pt x="249441" y="271753"/>
                  <a:pt x="259835" y="267855"/>
                </a:cubicBezTo>
                <a:cubicBezTo>
                  <a:pt x="274534" y="262343"/>
                  <a:pt x="290623" y="261697"/>
                  <a:pt x="306017" y="258618"/>
                </a:cubicBezTo>
                <a:cubicBezTo>
                  <a:pt x="315253" y="264776"/>
                  <a:pt x="322737" y="275521"/>
                  <a:pt x="333726" y="277091"/>
                </a:cubicBezTo>
                <a:cubicBezTo>
                  <a:pt x="346293" y="278886"/>
                  <a:pt x="358280" y="270609"/>
                  <a:pt x="370672" y="267855"/>
                </a:cubicBezTo>
                <a:cubicBezTo>
                  <a:pt x="385997" y="264449"/>
                  <a:pt x="401195" y="259737"/>
                  <a:pt x="416854" y="258618"/>
                </a:cubicBezTo>
                <a:cubicBezTo>
                  <a:pt x="487553" y="253568"/>
                  <a:pt x="558478" y="252461"/>
                  <a:pt x="629290" y="249382"/>
                </a:cubicBezTo>
                <a:cubicBezTo>
                  <a:pt x="635448" y="230909"/>
                  <a:pt x="629290" y="200122"/>
                  <a:pt x="647763" y="193964"/>
                </a:cubicBezTo>
                <a:lnTo>
                  <a:pt x="703181" y="175491"/>
                </a:lnTo>
                <a:lnTo>
                  <a:pt x="730890" y="166255"/>
                </a:lnTo>
                <a:cubicBezTo>
                  <a:pt x="794409" y="123908"/>
                  <a:pt x="765246" y="136330"/>
                  <a:pt x="814017" y="120073"/>
                </a:cubicBezTo>
                <a:cubicBezTo>
                  <a:pt x="832490" y="123152"/>
                  <a:pt x="852322" y="121703"/>
                  <a:pt x="869435" y="129309"/>
                </a:cubicBezTo>
                <a:cubicBezTo>
                  <a:pt x="928739" y="155666"/>
                  <a:pt x="866333" y="167288"/>
                  <a:pt x="924854" y="147782"/>
                </a:cubicBezTo>
                <a:cubicBezTo>
                  <a:pt x="948069" y="78135"/>
                  <a:pt x="916753" y="163983"/>
                  <a:pt x="952563" y="92364"/>
                </a:cubicBezTo>
                <a:cubicBezTo>
                  <a:pt x="956917" y="83656"/>
                  <a:pt x="955717" y="72258"/>
                  <a:pt x="961799" y="64655"/>
                </a:cubicBezTo>
                <a:cubicBezTo>
                  <a:pt x="968734" y="55987"/>
                  <a:pt x="980272" y="52340"/>
                  <a:pt x="989508" y="46182"/>
                </a:cubicBezTo>
                <a:cubicBezTo>
                  <a:pt x="992587" y="33867"/>
                  <a:pt x="990814" y="19149"/>
                  <a:pt x="998744" y="9236"/>
                </a:cubicBezTo>
                <a:cubicBezTo>
                  <a:pt x="1004826" y="1633"/>
                  <a:pt x="1016718" y="0"/>
                  <a:pt x="1026454" y="0"/>
                </a:cubicBezTo>
                <a:cubicBezTo>
                  <a:pt x="1054334" y="0"/>
                  <a:pt x="1081872" y="6157"/>
                  <a:pt x="1109581" y="9236"/>
                </a:cubicBezTo>
                <a:cubicBezTo>
                  <a:pt x="1103423" y="27709"/>
                  <a:pt x="1074906" y="53854"/>
                  <a:pt x="1091108" y="64655"/>
                </a:cubicBezTo>
                <a:cubicBezTo>
                  <a:pt x="1100344" y="70812"/>
                  <a:pt x="1108888" y="78163"/>
                  <a:pt x="1118817" y="83127"/>
                </a:cubicBezTo>
                <a:cubicBezTo>
                  <a:pt x="1162894" y="105165"/>
                  <a:pt x="1267741" y="100445"/>
                  <a:pt x="1285072" y="101600"/>
                </a:cubicBezTo>
                <a:cubicBezTo>
                  <a:pt x="1294308" y="107758"/>
                  <a:pt x="1305846" y="111405"/>
                  <a:pt x="1312781" y="120073"/>
                </a:cubicBezTo>
                <a:cubicBezTo>
                  <a:pt x="1336440" y="149647"/>
                  <a:pt x="1299737" y="183459"/>
                  <a:pt x="1358963" y="203200"/>
                </a:cubicBezTo>
                <a:cubicBezTo>
                  <a:pt x="1413121" y="221252"/>
                  <a:pt x="1376996" y="211361"/>
                  <a:pt x="1469799" y="221673"/>
                </a:cubicBezTo>
                <a:cubicBezTo>
                  <a:pt x="1479035" y="227830"/>
                  <a:pt x="1491625" y="230732"/>
                  <a:pt x="1497508" y="240145"/>
                </a:cubicBezTo>
                <a:cubicBezTo>
                  <a:pt x="1507828" y="256657"/>
                  <a:pt x="1499779" y="284763"/>
                  <a:pt x="1515981" y="295564"/>
                </a:cubicBezTo>
                <a:cubicBezTo>
                  <a:pt x="1551791" y="319436"/>
                  <a:pt x="1533159" y="310525"/>
                  <a:pt x="1571399" y="323273"/>
                </a:cubicBezTo>
                <a:cubicBezTo>
                  <a:pt x="1601585" y="413835"/>
                  <a:pt x="1599542" y="396761"/>
                  <a:pt x="1571399" y="572655"/>
                </a:cubicBezTo>
                <a:cubicBezTo>
                  <a:pt x="1569861" y="582269"/>
                  <a:pt x="1552926" y="578812"/>
                  <a:pt x="1543690" y="581891"/>
                </a:cubicBezTo>
                <a:cubicBezTo>
                  <a:pt x="1537532" y="591127"/>
                  <a:pt x="1530181" y="599671"/>
                  <a:pt x="1525217" y="609600"/>
                </a:cubicBezTo>
                <a:cubicBezTo>
                  <a:pt x="1515996" y="628042"/>
                  <a:pt x="1517362" y="651782"/>
                  <a:pt x="1497508" y="665018"/>
                </a:cubicBezTo>
                <a:cubicBezTo>
                  <a:pt x="1486946" y="672059"/>
                  <a:pt x="1472878" y="671176"/>
                  <a:pt x="1460563" y="674255"/>
                </a:cubicBezTo>
                <a:cubicBezTo>
                  <a:pt x="1457484" y="683491"/>
                  <a:pt x="1451326" y="692228"/>
                  <a:pt x="1451326" y="701964"/>
                </a:cubicBezTo>
                <a:cubicBezTo>
                  <a:pt x="1451326" y="723195"/>
                  <a:pt x="1452706" y="797088"/>
                  <a:pt x="1469799" y="831273"/>
                </a:cubicBezTo>
                <a:cubicBezTo>
                  <a:pt x="1474763" y="841202"/>
                  <a:pt x="1482114" y="849746"/>
                  <a:pt x="1488272" y="858982"/>
                </a:cubicBezTo>
                <a:cubicBezTo>
                  <a:pt x="1524876" y="968798"/>
                  <a:pt x="1473308" y="805527"/>
                  <a:pt x="1506744" y="1117600"/>
                </a:cubicBezTo>
                <a:cubicBezTo>
                  <a:pt x="1507927" y="1128638"/>
                  <a:pt x="1519059" y="1136073"/>
                  <a:pt x="1525217" y="1145309"/>
                </a:cubicBezTo>
                <a:cubicBezTo>
                  <a:pt x="1521703" y="1162881"/>
                  <a:pt x="1516213" y="1200262"/>
                  <a:pt x="1506744" y="1219200"/>
                </a:cubicBezTo>
                <a:cubicBezTo>
                  <a:pt x="1470934" y="1290820"/>
                  <a:pt x="1502253" y="1204970"/>
                  <a:pt x="1479035" y="1274618"/>
                </a:cubicBezTo>
                <a:cubicBezTo>
                  <a:pt x="1459833" y="1447439"/>
                  <a:pt x="1484074" y="1282167"/>
                  <a:pt x="1451326" y="1413164"/>
                </a:cubicBezTo>
                <a:lnTo>
                  <a:pt x="1432854" y="1487055"/>
                </a:lnTo>
                <a:cubicBezTo>
                  <a:pt x="1429775" y="1520922"/>
                  <a:pt x="1434371" y="1556394"/>
                  <a:pt x="1423617" y="1588655"/>
                </a:cubicBezTo>
                <a:cubicBezTo>
                  <a:pt x="1420538" y="1597891"/>
                  <a:pt x="1405511" y="1596290"/>
                  <a:pt x="1395908" y="1597891"/>
                </a:cubicBezTo>
                <a:cubicBezTo>
                  <a:pt x="1368408" y="1602474"/>
                  <a:pt x="1340490" y="1604048"/>
                  <a:pt x="1312781" y="1607127"/>
                </a:cubicBezTo>
                <a:cubicBezTo>
                  <a:pt x="1306623" y="1616363"/>
                  <a:pt x="1299272" y="1624907"/>
                  <a:pt x="1294308" y="1634836"/>
                </a:cubicBezTo>
                <a:cubicBezTo>
                  <a:pt x="1281983" y="1659485"/>
                  <a:pt x="1277962" y="1705931"/>
                  <a:pt x="1275835" y="1727200"/>
                </a:cubicBezTo>
                <a:cubicBezTo>
                  <a:pt x="1271841" y="1767143"/>
                  <a:pt x="1271578" y="1807440"/>
                  <a:pt x="1266599" y="1847273"/>
                </a:cubicBezTo>
                <a:cubicBezTo>
                  <a:pt x="1263770" y="1869904"/>
                  <a:pt x="1232143" y="1926491"/>
                  <a:pt x="1220417" y="1930400"/>
                </a:cubicBezTo>
                <a:lnTo>
                  <a:pt x="1192708" y="1939636"/>
                </a:lnTo>
                <a:cubicBezTo>
                  <a:pt x="1183472" y="1933479"/>
                  <a:pt x="1171933" y="1929832"/>
                  <a:pt x="1164999" y="1921164"/>
                </a:cubicBezTo>
                <a:cubicBezTo>
                  <a:pt x="1135250" y="1883978"/>
                  <a:pt x="1180550" y="1900353"/>
                  <a:pt x="1137290" y="1865745"/>
                </a:cubicBezTo>
                <a:cubicBezTo>
                  <a:pt x="1129688" y="1859663"/>
                  <a:pt x="1118817" y="1859588"/>
                  <a:pt x="1109581" y="1856509"/>
                </a:cubicBezTo>
                <a:cubicBezTo>
                  <a:pt x="1086363" y="1786861"/>
                  <a:pt x="1117682" y="1872711"/>
                  <a:pt x="1081872" y="1801091"/>
                </a:cubicBezTo>
                <a:cubicBezTo>
                  <a:pt x="1077518" y="1792383"/>
                  <a:pt x="1078717" y="1780985"/>
                  <a:pt x="1072635" y="1773382"/>
                </a:cubicBezTo>
                <a:cubicBezTo>
                  <a:pt x="1065700" y="1764714"/>
                  <a:pt x="1054162" y="1761067"/>
                  <a:pt x="1044926" y="1754909"/>
                </a:cubicBezTo>
                <a:cubicBezTo>
                  <a:pt x="1038769" y="1745673"/>
                  <a:pt x="1035122" y="1734134"/>
                  <a:pt x="1026454" y="1727200"/>
                </a:cubicBezTo>
                <a:cubicBezTo>
                  <a:pt x="1018851" y="1721118"/>
                  <a:pt x="1007452" y="1722318"/>
                  <a:pt x="998744" y="1717964"/>
                </a:cubicBezTo>
                <a:cubicBezTo>
                  <a:pt x="933804" y="1685495"/>
                  <a:pt x="1018507" y="1707403"/>
                  <a:pt x="915617" y="1690255"/>
                </a:cubicBezTo>
                <a:cubicBezTo>
                  <a:pt x="906381" y="1687176"/>
                  <a:pt x="894792" y="1687902"/>
                  <a:pt x="887908" y="1681018"/>
                </a:cubicBezTo>
                <a:cubicBezTo>
                  <a:pt x="838650" y="1631759"/>
                  <a:pt x="924852" y="1668702"/>
                  <a:pt x="850963" y="1644073"/>
                </a:cubicBezTo>
                <a:cubicBezTo>
                  <a:pt x="841727" y="1637915"/>
                  <a:pt x="831103" y="1633449"/>
                  <a:pt x="823254" y="1625600"/>
                </a:cubicBezTo>
                <a:cubicBezTo>
                  <a:pt x="785655" y="1588001"/>
                  <a:pt x="822894" y="1597351"/>
                  <a:pt x="786308" y="1542473"/>
                </a:cubicBezTo>
                <a:lnTo>
                  <a:pt x="767835" y="1514764"/>
                </a:lnTo>
                <a:cubicBezTo>
                  <a:pt x="734152" y="1413712"/>
                  <a:pt x="787872" y="1566775"/>
                  <a:pt x="740126" y="1459345"/>
                </a:cubicBezTo>
                <a:cubicBezTo>
                  <a:pt x="732218" y="1441551"/>
                  <a:pt x="727812" y="1422400"/>
                  <a:pt x="721654" y="1403927"/>
                </a:cubicBezTo>
                <a:cubicBezTo>
                  <a:pt x="718575" y="1394691"/>
                  <a:pt x="717818" y="1384319"/>
                  <a:pt x="712417" y="1376218"/>
                </a:cubicBezTo>
                <a:cubicBezTo>
                  <a:pt x="706259" y="1366982"/>
                  <a:pt x="701051" y="1357037"/>
                  <a:pt x="693944" y="1348509"/>
                </a:cubicBezTo>
                <a:cubicBezTo>
                  <a:pt x="685582" y="1338474"/>
                  <a:pt x="676270" y="1329162"/>
                  <a:pt x="666235" y="1320800"/>
                </a:cubicBezTo>
                <a:cubicBezTo>
                  <a:pt x="657707" y="1313693"/>
                  <a:pt x="649541" y="1303704"/>
                  <a:pt x="638526" y="1302327"/>
                </a:cubicBezTo>
                <a:cubicBezTo>
                  <a:pt x="574298" y="1294299"/>
                  <a:pt x="509217" y="1296170"/>
                  <a:pt x="444563" y="1293091"/>
                </a:cubicBezTo>
                <a:cubicBezTo>
                  <a:pt x="435327" y="1290012"/>
                  <a:pt x="423738" y="1290739"/>
                  <a:pt x="416854" y="1283855"/>
                </a:cubicBezTo>
                <a:cubicBezTo>
                  <a:pt x="401155" y="1268156"/>
                  <a:pt x="379908" y="1228436"/>
                  <a:pt x="379908" y="1228436"/>
                </a:cubicBezTo>
                <a:lnTo>
                  <a:pt x="361435" y="1173018"/>
                </a:lnTo>
                <a:cubicBezTo>
                  <a:pt x="358356" y="1163782"/>
                  <a:pt x="357600" y="1153410"/>
                  <a:pt x="352199" y="1145309"/>
                </a:cubicBezTo>
                <a:lnTo>
                  <a:pt x="333726" y="1117600"/>
                </a:lnTo>
                <a:cubicBezTo>
                  <a:pt x="327569" y="1099127"/>
                  <a:pt x="326055" y="1078383"/>
                  <a:pt x="315254" y="1062182"/>
                </a:cubicBezTo>
                <a:cubicBezTo>
                  <a:pt x="309096" y="1052946"/>
                  <a:pt x="301746" y="1044402"/>
                  <a:pt x="296781" y="1034473"/>
                </a:cubicBezTo>
                <a:cubicBezTo>
                  <a:pt x="292427" y="1025765"/>
                  <a:pt x="292272" y="1015275"/>
                  <a:pt x="287544" y="1006764"/>
                </a:cubicBezTo>
                <a:cubicBezTo>
                  <a:pt x="276762" y="987356"/>
                  <a:pt x="250599" y="951345"/>
                  <a:pt x="250599" y="951345"/>
                </a:cubicBezTo>
                <a:cubicBezTo>
                  <a:pt x="234342" y="902574"/>
                  <a:pt x="246764" y="931737"/>
                  <a:pt x="204417" y="868218"/>
                </a:cubicBezTo>
                <a:lnTo>
                  <a:pt x="185944" y="840509"/>
                </a:lnTo>
                <a:cubicBezTo>
                  <a:pt x="182865" y="831273"/>
                  <a:pt x="181436" y="821311"/>
                  <a:pt x="176708" y="812800"/>
                </a:cubicBezTo>
                <a:cubicBezTo>
                  <a:pt x="165926" y="793392"/>
                  <a:pt x="139763" y="757382"/>
                  <a:pt x="139763" y="757382"/>
                </a:cubicBezTo>
                <a:cubicBezTo>
                  <a:pt x="128477" y="700957"/>
                  <a:pt x="136510" y="696717"/>
                  <a:pt x="75108" y="655782"/>
                </a:cubicBezTo>
                <a:lnTo>
                  <a:pt x="19690" y="618836"/>
                </a:lnTo>
                <a:cubicBezTo>
                  <a:pt x="541" y="561390"/>
                  <a:pt x="-8478" y="561871"/>
                  <a:pt x="10454" y="498764"/>
                </a:cubicBezTo>
                <a:cubicBezTo>
                  <a:pt x="13644" y="488132"/>
                  <a:pt x="20258" y="477990"/>
                  <a:pt x="28926" y="471055"/>
                </a:cubicBezTo>
                <a:cubicBezTo>
                  <a:pt x="36528" y="464973"/>
                  <a:pt x="47399" y="464897"/>
                  <a:pt x="56635" y="461818"/>
                </a:cubicBezTo>
                <a:lnTo>
                  <a:pt x="93581" y="406400"/>
                </a:lnTo>
                <a:lnTo>
                  <a:pt x="112054" y="378691"/>
                </a:lnTo>
                <a:cubicBezTo>
                  <a:pt x="115133" y="366376"/>
                  <a:pt x="114010" y="352145"/>
                  <a:pt x="121290" y="341745"/>
                </a:cubicBezTo>
                <a:cubicBezTo>
                  <a:pt x="161606" y="284150"/>
                  <a:pt x="144381" y="310957"/>
                  <a:pt x="148999" y="30480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CHYBA, CHYBA,</a:t>
            </a:r>
            <a:br>
              <a:rPr lang="cs-CZ" dirty="0" smtClean="0"/>
            </a:br>
            <a:r>
              <a:rPr lang="cs-CZ" dirty="0" smtClean="0"/>
              <a:t>CHYBIČKA.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</a:t>
            </a:r>
            <a:br>
              <a:rPr lang="cs-CZ" dirty="0" smtClean="0"/>
            </a:br>
            <a:r>
              <a:rPr lang="cs-CZ" dirty="0" smtClean="0"/>
              <a:t>PLZEŇSKÝ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SKVĚLE  OVLÁDÁŠ</a:t>
            </a:r>
          </a:p>
          <a:p>
            <a:r>
              <a:rPr lang="cs-CZ" sz="3600" dirty="0" smtClean="0"/>
              <a:t>KRAJE.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PLZEŇ</a:t>
            </a:r>
            <a:endParaRPr lang="cs-CZ" dirty="0"/>
          </a:p>
        </p:txBody>
      </p:sp>
      <p:pic>
        <p:nvPicPr>
          <p:cNvPr id="9" name="Obrázek 8" descr="plzenský.jpg"/>
          <p:cNvPicPr>
            <a:picLocks noChangeAspect="1"/>
          </p:cNvPicPr>
          <p:nvPr/>
        </p:nvPicPr>
        <p:blipFill rotWithShape="1">
          <a:blip r:embed="rId2" cstate="print"/>
          <a:srcRect r="32002"/>
          <a:stretch/>
        </p:blipFill>
        <p:spPr>
          <a:xfrm>
            <a:off x="2915817" y="1484784"/>
            <a:ext cx="6228184" cy="5236064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STŘEDOČESKÝ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86" y="1988840"/>
            <a:ext cx="7704857" cy="4355482"/>
          </a:xfrm>
          <a:prstGeom prst="rect">
            <a:avLst/>
          </a:prstGeom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2022761" y="2797752"/>
            <a:ext cx="2401538" cy="1885084"/>
          </a:xfrm>
          <a:custGeom>
            <a:avLst/>
            <a:gdLst>
              <a:gd name="connsiteX0" fmla="*/ 609600 w 2401538"/>
              <a:gd name="connsiteY0" fmla="*/ 527339 h 1885084"/>
              <a:gd name="connsiteX1" fmla="*/ 609600 w 2401538"/>
              <a:gd name="connsiteY1" fmla="*/ 527339 h 1885084"/>
              <a:gd name="connsiteX2" fmla="*/ 701964 w 2401538"/>
              <a:gd name="connsiteY2" fmla="*/ 462684 h 1885084"/>
              <a:gd name="connsiteX3" fmla="*/ 729673 w 2401538"/>
              <a:gd name="connsiteY3" fmla="*/ 444211 h 1885084"/>
              <a:gd name="connsiteX4" fmla="*/ 886691 w 2401538"/>
              <a:gd name="connsiteY4" fmla="*/ 453448 h 1885084"/>
              <a:gd name="connsiteX5" fmla="*/ 1043709 w 2401538"/>
              <a:gd name="connsiteY5" fmla="*/ 434975 h 1885084"/>
              <a:gd name="connsiteX6" fmla="*/ 1108364 w 2401538"/>
              <a:gd name="connsiteY6" fmla="*/ 425739 h 1885084"/>
              <a:gd name="connsiteX7" fmla="*/ 1145309 w 2401538"/>
              <a:gd name="connsiteY7" fmla="*/ 305666 h 1885084"/>
              <a:gd name="connsiteX8" fmla="*/ 1191491 w 2401538"/>
              <a:gd name="connsiteY8" fmla="*/ 296429 h 1885084"/>
              <a:gd name="connsiteX9" fmla="*/ 1200727 w 2401538"/>
              <a:gd name="connsiteY9" fmla="*/ 231775 h 1885084"/>
              <a:gd name="connsiteX10" fmla="*/ 1209964 w 2401538"/>
              <a:gd name="connsiteY10" fmla="*/ 204066 h 1885084"/>
              <a:gd name="connsiteX11" fmla="*/ 1237673 w 2401538"/>
              <a:gd name="connsiteY11" fmla="*/ 194829 h 1885084"/>
              <a:gd name="connsiteX12" fmla="*/ 1246909 w 2401538"/>
              <a:gd name="connsiteY12" fmla="*/ 167120 h 1885084"/>
              <a:gd name="connsiteX13" fmla="*/ 1274618 w 2401538"/>
              <a:gd name="connsiteY13" fmla="*/ 157884 h 1885084"/>
              <a:gd name="connsiteX14" fmla="*/ 1302327 w 2401538"/>
              <a:gd name="connsiteY14" fmla="*/ 139411 h 1885084"/>
              <a:gd name="connsiteX15" fmla="*/ 1366982 w 2401538"/>
              <a:gd name="connsiteY15" fmla="*/ 213302 h 1885084"/>
              <a:gd name="connsiteX16" fmla="*/ 1459346 w 2401538"/>
              <a:gd name="connsiteY16" fmla="*/ 167120 h 1885084"/>
              <a:gd name="connsiteX17" fmla="*/ 1459346 w 2401538"/>
              <a:gd name="connsiteY17" fmla="*/ 167120 h 1885084"/>
              <a:gd name="connsiteX18" fmla="*/ 1524000 w 2401538"/>
              <a:gd name="connsiteY18" fmla="*/ 148648 h 1885084"/>
              <a:gd name="connsiteX19" fmla="*/ 1570182 w 2401538"/>
              <a:gd name="connsiteY19" fmla="*/ 65520 h 1885084"/>
              <a:gd name="connsiteX20" fmla="*/ 1662546 w 2401538"/>
              <a:gd name="connsiteY20" fmla="*/ 65520 h 1885084"/>
              <a:gd name="connsiteX21" fmla="*/ 1717964 w 2401538"/>
              <a:gd name="connsiteY21" fmla="*/ 47048 h 1885084"/>
              <a:gd name="connsiteX22" fmla="*/ 1727200 w 2401538"/>
              <a:gd name="connsiteY22" fmla="*/ 19339 h 1885084"/>
              <a:gd name="connsiteX23" fmla="*/ 1819564 w 2401538"/>
              <a:gd name="connsiteY23" fmla="*/ 10102 h 1885084"/>
              <a:gd name="connsiteX24" fmla="*/ 1856509 w 2401538"/>
              <a:gd name="connsiteY24" fmla="*/ 47048 h 1885084"/>
              <a:gd name="connsiteX25" fmla="*/ 1884218 w 2401538"/>
              <a:gd name="connsiteY25" fmla="*/ 65520 h 1885084"/>
              <a:gd name="connsiteX26" fmla="*/ 1921164 w 2401538"/>
              <a:gd name="connsiteY26" fmla="*/ 120939 h 1885084"/>
              <a:gd name="connsiteX27" fmla="*/ 1939637 w 2401538"/>
              <a:gd name="connsiteY27" fmla="*/ 148648 h 1885084"/>
              <a:gd name="connsiteX28" fmla="*/ 1985818 w 2401538"/>
              <a:gd name="connsiteY28" fmla="*/ 204066 h 1885084"/>
              <a:gd name="connsiteX29" fmla="*/ 1976582 w 2401538"/>
              <a:gd name="connsiteY29" fmla="*/ 314902 h 1885084"/>
              <a:gd name="connsiteX30" fmla="*/ 1958109 w 2401538"/>
              <a:gd name="connsiteY30" fmla="*/ 370320 h 1885084"/>
              <a:gd name="connsiteX31" fmla="*/ 1948873 w 2401538"/>
              <a:gd name="connsiteY31" fmla="*/ 398029 h 1885084"/>
              <a:gd name="connsiteX32" fmla="*/ 1995055 w 2401538"/>
              <a:gd name="connsiteY32" fmla="*/ 444211 h 1885084"/>
              <a:gd name="connsiteX33" fmla="*/ 2050473 w 2401538"/>
              <a:gd name="connsiteY33" fmla="*/ 462684 h 1885084"/>
              <a:gd name="connsiteX34" fmla="*/ 2133600 w 2401538"/>
              <a:gd name="connsiteY34" fmla="*/ 527339 h 1885084"/>
              <a:gd name="connsiteX35" fmla="*/ 2216727 w 2401538"/>
              <a:gd name="connsiteY35" fmla="*/ 536575 h 1885084"/>
              <a:gd name="connsiteX36" fmla="*/ 2235200 w 2401538"/>
              <a:gd name="connsiteY36" fmla="*/ 564284 h 1885084"/>
              <a:gd name="connsiteX37" fmla="*/ 2253673 w 2401538"/>
              <a:gd name="connsiteY37" fmla="*/ 619702 h 1885084"/>
              <a:gd name="connsiteX38" fmla="*/ 2262909 w 2401538"/>
              <a:gd name="connsiteY38" fmla="*/ 785957 h 1885084"/>
              <a:gd name="connsiteX39" fmla="*/ 2299855 w 2401538"/>
              <a:gd name="connsiteY39" fmla="*/ 841375 h 1885084"/>
              <a:gd name="connsiteX40" fmla="*/ 2290618 w 2401538"/>
              <a:gd name="connsiteY40" fmla="*/ 869084 h 1885084"/>
              <a:gd name="connsiteX41" fmla="*/ 2262909 w 2401538"/>
              <a:gd name="connsiteY41" fmla="*/ 878320 h 1885084"/>
              <a:gd name="connsiteX42" fmla="*/ 2272146 w 2401538"/>
              <a:gd name="connsiteY42" fmla="*/ 998393 h 1885084"/>
              <a:gd name="connsiteX43" fmla="*/ 2290618 w 2401538"/>
              <a:gd name="connsiteY43" fmla="*/ 1026102 h 1885084"/>
              <a:gd name="connsiteX44" fmla="*/ 2346037 w 2401538"/>
              <a:gd name="connsiteY44" fmla="*/ 1035339 h 1885084"/>
              <a:gd name="connsiteX45" fmla="*/ 2373746 w 2401538"/>
              <a:gd name="connsiteY45" fmla="*/ 1044575 h 1885084"/>
              <a:gd name="connsiteX46" fmla="*/ 2382982 w 2401538"/>
              <a:gd name="connsiteY46" fmla="*/ 1072284 h 1885084"/>
              <a:gd name="connsiteX47" fmla="*/ 2401455 w 2401538"/>
              <a:gd name="connsiteY47" fmla="*/ 1099993 h 1885084"/>
              <a:gd name="connsiteX48" fmla="*/ 2382982 w 2401538"/>
              <a:gd name="connsiteY48" fmla="*/ 1229302 h 1885084"/>
              <a:gd name="connsiteX49" fmla="*/ 2346037 w 2401538"/>
              <a:gd name="connsiteY49" fmla="*/ 1284720 h 1885084"/>
              <a:gd name="connsiteX50" fmla="*/ 2318327 w 2401538"/>
              <a:gd name="connsiteY50" fmla="*/ 1303193 h 1885084"/>
              <a:gd name="connsiteX51" fmla="*/ 2290618 w 2401538"/>
              <a:gd name="connsiteY51" fmla="*/ 1358611 h 1885084"/>
              <a:gd name="connsiteX52" fmla="*/ 2253673 w 2401538"/>
              <a:gd name="connsiteY52" fmla="*/ 1404793 h 1885084"/>
              <a:gd name="connsiteX53" fmla="*/ 2198255 w 2401538"/>
              <a:gd name="connsiteY53" fmla="*/ 1423266 h 1885084"/>
              <a:gd name="connsiteX54" fmla="*/ 2142837 w 2401538"/>
              <a:gd name="connsiteY54" fmla="*/ 1460211 h 1885084"/>
              <a:gd name="connsiteX55" fmla="*/ 2115127 w 2401538"/>
              <a:gd name="connsiteY55" fmla="*/ 1478684 h 1885084"/>
              <a:gd name="connsiteX56" fmla="*/ 2078182 w 2401538"/>
              <a:gd name="connsiteY56" fmla="*/ 1487920 h 1885084"/>
              <a:gd name="connsiteX57" fmla="*/ 2041237 w 2401538"/>
              <a:gd name="connsiteY57" fmla="*/ 1543339 h 1885084"/>
              <a:gd name="connsiteX58" fmla="*/ 2022764 w 2401538"/>
              <a:gd name="connsiteY58" fmla="*/ 1571048 h 1885084"/>
              <a:gd name="connsiteX59" fmla="*/ 2032000 w 2401538"/>
              <a:gd name="connsiteY59" fmla="*/ 1626466 h 1885084"/>
              <a:gd name="connsiteX60" fmla="*/ 2059709 w 2401538"/>
              <a:gd name="connsiteY60" fmla="*/ 1635702 h 1885084"/>
              <a:gd name="connsiteX61" fmla="*/ 2068946 w 2401538"/>
              <a:gd name="connsiteY61" fmla="*/ 1663411 h 1885084"/>
              <a:gd name="connsiteX62" fmla="*/ 2059709 w 2401538"/>
              <a:gd name="connsiteY62" fmla="*/ 1709593 h 1885084"/>
              <a:gd name="connsiteX63" fmla="*/ 1902691 w 2401538"/>
              <a:gd name="connsiteY63" fmla="*/ 1718829 h 1885084"/>
              <a:gd name="connsiteX64" fmla="*/ 1764146 w 2401538"/>
              <a:gd name="connsiteY64" fmla="*/ 1728066 h 1885084"/>
              <a:gd name="connsiteX65" fmla="*/ 1727200 w 2401538"/>
              <a:gd name="connsiteY65" fmla="*/ 1783484 h 1885084"/>
              <a:gd name="connsiteX66" fmla="*/ 1662546 w 2401538"/>
              <a:gd name="connsiteY66" fmla="*/ 1755775 h 1885084"/>
              <a:gd name="connsiteX67" fmla="*/ 1570182 w 2401538"/>
              <a:gd name="connsiteY67" fmla="*/ 1728066 h 1885084"/>
              <a:gd name="connsiteX68" fmla="*/ 1496291 w 2401538"/>
              <a:gd name="connsiteY68" fmla="*/ 1737302 h 1885084"/>
              <a:gd name="connsiteX69" fmla="*/ 1487055 w 2401538"/>
              <a:gd name="connsiteY69" fmla="*/ 1765011 h 1885084"/>
              <a:gd name="connsiteX70" fmla="*/ 1440873 w 2401538"/>
              <a:gd name="connsiteY70" fmla="*/ 1848139 h 1885084"/>
              <a:gd name="connsiteX71" fmla="*/ 1274618 w 2401538"/>
              <a:gd name="connsiteY71" fmla="*/ 1838902 h 1885084"/>
              <a:gd name="connsiteX72" fmla="*/ 1237673 w 2401538"/>
              <a:gd name="connsiteY72" fmla="*/ 1829666 h 1885084"/>
              <a:gd name="connsiteX73" fmla="*/ 1209964 w 2401538"/>
              <a:gd name="connsiteY73" fmla="*/ 1820429 h 1885084"/>
              <a:gd name="connsiteX74" fmla="*/ 1006764 w 2401538"/>
              <a:gd name="connsiteY74" fmla="*/ 1811193 h 1885084"/>
              <a:gd name="connsiteX75" fmla="*/ 969818 w 2401538"/>
              <a:gd name="connsiteY75" fmla="*/ 1783484 h 1885084"/>
              <a:gd name="connsiteX76" fmla="*/ 942109 w 2401538"/>
              <a:gd name="connsiteY76" fmla="*/ 1765011 h 1885084"/>
              <a:gd name="connsiteX77" fmla="*/ 868218 w 2401538"/>
              <a:gd name="connsiteY77" fmla="*/ 1774248 h 1885084"/>
              <a:gd name="connsiteX78" fmla="*/ 775855 w 2401538"/>
              <a:gd name="connsiteY78" fmla="*/ 1820429 h 1885084"/>
              <a:gd name="connsiteX79" fmla="*/ 757382 w 2401538"/>
              <a:gd name="connsiteY79" fmla="*/ 1792720 h 1885084"/>
              <a:gd name="connsiteX80" fmla="*/ 729673 w 2401538"/>
              <a:gd name="connsiteY80" fmla="*/ 1774248 h 1885084"/>
              <a:gd name="connsiteX81" fmla="*/ 655782 w 2401538"/>
              <a:gd name="connsiteY81" fmla="*/ 1792720 h 1885084"/>
              <a:gd name="connsiteX82" fmla="*/ 646546 w 2401538"/>
              <a:gd name="connsiteY82" fmla="*/ 1838902 h 1885084"/>
              <a:gd name="connsiteX83" fmla="*/ 563418 w 2401538"/>
              <a:gd name="connsiteY83" fmla="*/ 1885084 h 1885084"/>
              <a:gd name="connsiteX84" fmla="*/ 498764 w 2401538"/>
              <a:gd name="connsiteY84" fmla="*/ 1875848 h 1885084"/>
              <a:gd name="connsiteX85" fmla="*/ 471055 w 2401538"/>
              <a:gd name="connsiteY85" fmla="*/ 1857375 h 1885084"/>
              <a:gd name="connsiteX86" fmla="*/ 387927 w 2401538"/>
              <a:gd name="connsiteY86" fmla="*/ 1838902 h 1885084"/>
              <a:gd name="connsiteX87" fmla="*/ 369455 w 2401538"/>
              <a:gd name="connsiteY87" fmla="*/ 1783484 h 1885084"/>
              <a:gd name="connsiteX88" fmla="*/ 350982 w 2401538"/>
              <a:gd name="connsiteY88" fmla="*/ 1681884 h 1885084"/>
              <a:gd name="connsiteX89" fmla="*/ 341746 w 2401538"/>
              <a:gd name="connsiteY89" fmla="*/ 1607993 h 1885084"/>
              <a:gd name="connsiteX90" fmla="*/ 341746 w 2401538"/>
              <a:gd name="connsiteY90" fmla="*/ 1469448 h 1885084"/>
              <a:gd name="connsiteX91" fmla="*/ 369455 w 2401538"/>
              <a:gd name="connsiteY91" fmla="*/ 1450975 h 1885084"/>
              <a:gd name="connsiteX92" fmla="*/ 415637 w 2401538"/>
              <a:gd name="connsiteY92" fmla="*/ 1192357 h 1885084"/>
              <a:gd name="connsiteX93" fmla="*/ 406400 w 2401538"/>
              <a:gd name="connsiteY93" fmla="*/ 1220066 h 1885084"/>
              <a:gd name="connsiteX94" fmla="*/ 387927 w 2401538"/>
              <a:gd name="connsiteY94" fmla="*/ 1321666 h 1885084"/>
              <a:gd name="connsiteX95" fmla="*/ 397164 w 2401538"/>
              <a:gd name="connsiteY95" fmla="*/ 1478684 h 1885084"/>
              <a:gd name="connsiteX96" fmla="*/ 341746 w 2401538"/>
              <a:gd name="connsiteY96" fmla="*/ 1072284 h 1885084"/>
              <a:gd name="connsiteX97" fmla="*/ 304800 w 2401538"/>
              <a:gd name="connsiteY97" fmla="*/ 1016866 h 1885084"/>
              <a:gd name="connsiteX98" fmla="*/ 221673 w 2401538"/>
              <a:gd name="connsiteY98" fmla="*/ 1007629 h 1885084"/>
              <a:gd name="connsiteX99" fmla="*/ 0 w 2401538"/>
              <a:gd name="connsiteY99" fmla="*/ 933739 h 1885084"/>
              <a:gd name="connsiteX100" fmla="*/ 0 w 2401538"/>
              <a:gd name="connsiteY100" fmla="*/ 933739 h 1885084"/>
              <a:gd name="connsiteX101" fmla="*/ 27709 w 2401538"/>
              <a:gd name="connsiteY101" fmla="*/ 859848 h 1885084"/>
              <a:gd name="connsiteX102" fmla="*/ 55418 w 2401538"/>
              <a:gd name="connsiteY102" fmla="*/ 804429 h 1885084"/>
              <a:gd name="connsiteX103" fmla="*/ 83127 w 2401538"/>
              <a:gd name="connsiteY103" fmla="*/ 785957 h 1885084"/>
              <a:gd name="connsiteX104" fmla="*/ 110837 w 2401538"/>
              <a:gd name="connsiteY104" fmla="*/ 730539 h 1885084"/>
              <a:gd name="connsiteX105" fmla="*/ 157018 w 2401538"/>
              <a:gd name="connsiteY105" fmla="*/ 721302 h 1885084"/>
              <a:gd name="connsiteX106" fmla="*/ 184727 w 2401538"/>
              <a:gd name="connsiteY106" fmla="*/ 712066 h 1885084"/>
              <a:gd name="connsiteX107" fmla="*/ 267855 w 2401538"/>
              <a:gd name="connsiteY107" fmla="*/ 647411 h 1885084"/>
              <a:gd name="connsiteX108" fmla="*/ 295564 w 2401538"/>
              <a:gd name="connsiteY108" fmla="*/ 638175 h 1885084"/>
              <a:gd name="connsiteX109" fmla="*/ 424873 w 2401538"/>
              <a:gd name="connsiteY109" fmla="*/ 638175 h 1885084"/>
              <a:gd name="connsiteX110" fmla="*/ 452582 w 2401538"/>
              <a:gd name="connsiteY110" fmla="*/ 619702 h 1885084"/>
              <a:gd name="connsiteX111" fmla="*/ 508000 w 2401538"/>
              <a:gd name="connsiteY111" fmla="*/ 601229 h 1885084"/>
              <a:gd name="connsiteX112" fmla="*/ 591127 w 2401538"/>
              <a:gd name="connsiteY112" fmla="*/ 555048 h 1885084"/>
              <a:gd name="connsiteX113" fmla="*/ 628073 w 2401538"/>
              <a:gd name="connsiteY113" fmla="*/ 545811 h 1885084"/>
              <a:gd name="connsiteX114" fmla="*/ 665018 w 2401538"/>
              <a:gd name="connsiteY114" fmla="*/ 545811 h 1885084"/>
              <a:gd name="connsiteX115" fmla="*/ 683491 w 2401538"/>
              <a:gd name="connsiteY115" fmla="*/ 481157 h 1885084"/>
              <a:gd name="connsiteX116" fmla="*/ 683491 w 2401538"/>
              <a:gd name="connsiteY116" fmla="*/ 481157 h 1885084"/>
              <a:gd name="connsiteX117" fmla="*/ 748146 w 2401538"/>
              <a:gd name="connsiteY117" fmla="*/ 453448 h 1885084"/>
              <a:gd name="connsiteX118" fmla="*/ 840509 w 2401538"/>
              <a:gd name="connsiteY118" fmla="*/ 462684 h 1885084"/>
              <a:gd name="connsiteX119" fmla="*/ 895927 w 2401538"/>
              <a:gd name="connsiteY119" fmla="*/ 444211 h 1885084"/>
              <a:gd name="connsiteX120" fmla="*/ 1006764 w 2401538"/>
              <a:gd name="connsiteY120" fmla="*/ 425739 h 1885084"/>
              <a:gd name="connsiteX121" fmla="*/ 1200727 w 2401538"/>
              <a:gd name="connsiteY121" fmla="*/ 758248 h 1885084"/>
              <a:gd name="connsiteX122" fmla="*/ 1302327 w 2401538"/>
              <a:gd name="connsiteY122" fmla="*/ 739775 h 1885084"/>
              <a:gd name="connsiteX123" fmla="*/ 1366982 w 2401538"/>
              <a:gd name="connsiteY123" fmla="*/ 804429 h 1885084"/>
              <a:gd name="connsiteX124" fmla="*/ 1431637 w 2401538"/>
              <a:gd name="connsiteY124" fmla="*/ 859848 h 1885084"/>
              <a:gd name="connsiteX125" fmla="*/ 1431637 w 2401538"/>
              <a:gd name="connsiteY125" fmla="*/ 961448 h 1885084"/>
              <a:gd name="connsiteX126" fmla="*/ 1394691 w 2401538"/>
              <a:gd name="connsiteY126" fmla="*/ 1007629 h 1885084"/>
              <a:gd name="connsiteX127" fmla="*/ 1311564 w 2401538"/>
              <a:gd name="connsiteY127" fmla="*/ 1044575 h 1885084"/>
              <a:gd name="connsiteX128" fmla="*/ 1200727 w 2401538"/>
              <a:gd name="connsiteY128" fmla="*/ 1081520 h 1885084"/>
              <a:gd name="connsiteX129" fmla="*/ 1163782 w 2401538"/>
              <a:gd name="connsiteY129" fmla="*/ 1164648 h 1885084"/>
              <a:gd name="connsiteX130" fmla="*/ 1089891 w 2401538"/>
              <a:gd name="connsiteY130" fmla="*/ 1136939 h 1885084"/>
              <a:gd name="connsiteX131" fmla="*/ 1043709 w 2401538"/>
              <a:gd name="connsiteY131" fmla="*/ 1063048 h 1885084"/>
              <a:gd name="connsiteX132" fmla="*/ 1016000 w 2401538"/>
              <a:gd name="connsiteY132" fmla="*/ 1007629 h 1885084"/>
              <a:gd name="connsiteX133" fmla="*/ 988291 w 2401538"/>
              <a:gd name="connsiteY133" fmla="*/ 915266 h 1885084"/>
              <a:gd name="connsiteX134" fmla="*/ 960582 w 2401538"/>
              <a:gd name="connsiteY134" fmla="*/ 832139 h 1885084"/>
              <a:gd name="connsiteX135" fmla="*/ 969818 w 2401538"/>
              <a:gd name="connsiteY135" fmla="*/ 776720 h 1885084"/>
              <a:gd name="connsiteX136" fmla="*/ 1043709 w 2401538"/>
              <a:gd name="connsiteY136" fmla="*/ 758248 h 1885084"/>
              <a:gd name="connsiteX137" fmla="*/ 1154546 w 2401538"/>
              <a:gd name="connsiteY137" fmla="*/ 739775 h 1885084"/>
              <a:gd name="connsiteX138" fmla="*/ 1219200 w 2401538"/>
              <a:gd name="connsiteY138" fmla="*/ 739775 h 1885084"/>
              <a:gd name="connsiteX139" fmla="*/ 1246909 w 2401538"/>
              <a:gd name="connsiteY139" fmla="*/ 758248 h 1885084"/>
              <a:gd name="connsiteX140" fmla="*/ 1302327 w 2401538"/>
              <a:gd name="connsiteY140" fmla="*/ 758248 h 1885084"/>
              <a:gd name="connsiteX141" fmla="*/ 1413164 w 2401538"/>
              <a:gd name="connsiteY141" fmla="*/ 822902 h 1885084"/>
              <a:gd name="connsiteX0" fmla="*/ 609600 w 2401538"/>
              <a:gd name="connsiteY0" fmla="*/ 527339 h 1885084"/>
              <a:gd name="connsiteX1" fmla="*/ 609600 w 2401538"/>
              <a:gd name="connsiteY1" fmla="*/ 527339 h 1885084"/>
              <a:gd name="connsiteX2" fmla="*/ 701964 w 2401538"/>
              <a:gd name="connsiteY2" fmla="*/ 462684 h 1885084"/>
              <a:gd name="connsiteX3" fmla="*/ 729673 w 2401538"/>
              <a:gd name="connsiteY3" fmla="*/ 444211 h 1885084"/>
              <a:gd name="connsiteX4" fmla="*/ 886691 w 2401538"/>
              <a:gd name="connsiteY4" fmla="*/ 453448 h 1885084"/>
              <a:gd name="connsiteX5" fmla="*/ 1043709 w 2401538"/>
              <a:gd name="connsiteY5" fmla="*/ 434975 h 1885084"/>
              <a:gd name="connsiteX6" fmla="*/ 1108364 w 2401538"/>
              <a:gd name="connsiteY6" fmla="*/ 425739 h 1885084"/>
              <a:gd name="connsiteX7" fmla="*/ 1145309 w 2401538"/>
              <a:gd name="connsiteY7" fmla="*/ 305666 h 1885084"/>
              <a:gd name="connsiteX8" fmla="*/ 1191491 w 2401538"/>
              <a:gd name="connsiteY8" fmla="*/ 296429 h 1885084"/>
              <a:gd name="connsiteX9" fmla="*/ 1200727 w 2401538"/>
              <a:gd name="connsiteY9" fmla="*/ 231775 h 1885084"/>
              <a:gd name="connsiteX10" fmla="*/ 1209964 w 2401538"/>
              <a:gd name="connsiteY10" fmla="*/ 204066 h 1885084"/>
              <a:gd name="connsiteX11" fmla="*/ 1237673 w 2401538"/>
              <a:gd name="connsiteY11" fmla="*/ 194829 h 1885084"/>
              <a:gd name="connsiteX12" fmla="*/ 1246909 w 2401538"/>
              <a:gd name="connsiteY12" fmla="*/ 167120 h 1885084"/>
              <a:gd name="connsiteX13" fmla="*/ 1274618 w 2401538"/>
              <a:gd name="connsiteY13" fmla="*/ 157884 h 1885084"/>
              <a:gd name="connsiteX14" fmla="*/ 1302327 w 2401538"/>
              <a:gd name="connsiteY14" fmla="*/ 139411 h 1885084"/>
              <a:gd name="connsiteX15" fmla="*/ 1366982 w 2401538"/>
              <a:gd name="connsiteY15" fmla="*/ 213302 h 1885084"/>
              <a:gd name="connsiteX16" fmla="*/ 1459346 w 2401538"/>
              <a:gd name="connsiteY16" fmla="*/ 167120 h 1885084"/>
              <a:gd name="connsiteX17" fmla="*/ 1459346 w 2401538"/>
              <a:gd name="connsiteY17" fmla="*/ 167120 h 1885084"/>
              <a:gd name="connsiteX18" fmla="*/ 1524000 w 2401538"/>
              <a:gd name="connsiteY18" fmla="*/ 148648 h 1885084"/>
              <a:gd name="connsiteX19" fmla="*/ 1570182 w 2401538"/>
              <a:gd name="connsiteY19" fmla="*/ 65520 h 1885084"/>
              <a:gd name="connsiteX20" fmla="*/ 1662546 w 2401538"/>
              <a:gd name="connsiteY20" fmla="*/ 65520 h 1885084"/>
              <a:gd name="connsiteX21" fmla="*/ 1717964 w 2401538"/>
              <a:gd name="connsiteY21" fmla="*/ 47048 h 1885084"/>
              <a:gd name="connsiteX22" fmla="*/ 1727200 w 2401538"/>
              <a:gd name="connsiteY22" fmla="*/ 19339 h 1885084"/>
              <a:gd name="connsiteX23" fmla="*/ 1819564 w 2401538"/>
              <a:gd name="connsiteY23" fmla="*/ 10102 h 1885084"/>
              <a:gd name="connsiteX24" fmla="*/ 1856509 w 2401538"/>
              <a:gd name="connsiteY24" fmla="*/ 47048 h 1885084"/>
              <a:gd name="connsiteX25" fmla="*/ 1884218 w 2401538"/>
              <a:gd name="connsiteY25" fmla="*/ 65520 h 1885084"/>
              <a:gd name="connsiteX26" fmla="*/ 1921164 w 2401538"/>
              <a:gd name="connsiteY26" fmla="*/ 120939 h 1885084"/>
              <a:gd name="connsiteX27" fmla="*/ 1939637 w 2401538"/>
              <a:gd name="connsiteY27" fmla="*/ 148648 h 1885084"/>
              <a:gd name="connsiteX28" fmla="*/ 1985818 w 2401538"/>
              <a:gd name="connsiteY28" fmla="*/ 204066 h 1885084"/>
              <a:gd name="connsiteX29" fmla="*/ 1976582 w 2401538"/>
              <a:gd name="connsiteY29" fmla="*/ 314902 h 1885084"/>
              <a:gd name="connsiteX30" fmla="*/ 1958109 w 2401538"/>
              <a:gd name="connsiteY30" fmla="*/ 370320 h 1885084"/>
              <a:gd name="connsiteX31" fmla="*/ 1948873 w 2401538"/>
              <a:gd name="connsiteY31" fmla="*/ 398029 h 1885084"/>
              <a:gd name="connsiteX32" fmla="*/ 1995055 w 2401538"/>
              <a:gd name="connsiteY32" fmla="*/ 444211 h 1885084"/>
              <a:gd name="connsiteX33" fmla="*/ 2050473 w 2401538"/>
              <a:gd name="connsiteY33" fmla="*/ 462684 h 1885084"/>
              <a:gd name="connsiteX34" fmla="*/ 2133600 w 2401538"/>
              <a:gd name="connsiteY34" fmla="*/ 527339 h 1885084"/>
              <a:gd name="connsiteX35" fmla="*/ 2216727 w 2401538"/>
              <a:gd name="connsiteY35" fmla="*/ 536575 h 1885084"/>
              <a:gd name="connsiteX36" fmla="*/ 2235200 w 2401538"/>
              <a:gd name="connsiteY36" fmla="*/ 564284 h 1885084"/>
              <a:gd name="connsiteX37" fmla="*/ 2253673 w 2401538"/>
              <a:gd name="connsiteY37" fmla="*/ 619702 h 1885084"/>
              <a:gd name="connsiteX38" fmla="*/ 2262909 w 2401538"/>
              <a:gd name="connsiteY38" fmla="*/ 785957 h 1885084"/>
              <a:gd name="connsiteX39" fmla="*/ 2299855 w 2401538"/>
              <a:gd name="connsiteY39" fmla="*/ 841375 h 1885084"/>
              <a:gd name="connsiteX40" fmla="*/ 2290618 w 2401538"/>
              <a:gd name="connsiteY40" fmla="*/ 869084 h 1885084"/>
              <a:gd name="connsiteX41" fmla="*/ 2262909 w 2401538"/>
              <a:gd name="connsiteY41" fmla="*/ 878320 h 1885084"/>
              <a:gd name="connsiteX42" fmla="*/ 2272146 w 2401538"/>
              <a:gd name="connsiteY42" fmla="*/ 998393 h 1885084"/>
              <a:gd name="connsiteX43" fmla="*/ 2290618 w 2401538"/>
              <a:gd name="connsiteY43" fmla="*/ 1026102 h 1885084"/>
              <a:gd name="connsiteX44" fmla="*/ 2346037 w 2401538"/>
              <a:gd name="connsiteY44" fmla="*/ 1035339 h 1885084"/>
              <a:gd name="connsiteX45" fmla="*/ 2373746 w 2401538"/>
              <a:gd name="connsiteY45" fmla="*/ 1044575 h 1885084"/>
              <a:gd name="connsiteX46" fmla="*/ 2382982 w 2401538"/>
              <a:gd name="connsiteY46" fmla="*/ 1072284 h 1885084"/>
              <a:gd name="connsiteX47" fmla="*/ 2401455 w 2401538"/>
              <a:gd name="connsiteY47" fmla="*/ 1099993 h 1885084"/>
              <a:gd name="connsiteX48" fmla="*/ 2382982 w 2401538"/>
              <a:gd name="connsiteY48" fmla="*/ 1229302 h 1885084"/>
              <a:gd name="connsiteX49" fmla="*/ 2346037 w 2401538"/>
              <a:gd name="connsiteY49" fmla="*/ 1284720 h 1885084"/>
              <a:gd name="connsiteX50" fmla="*/ 2318327 w 2401538"/>
              <a:gd name="connsiteY50" fmla="*/ 1303193 h 1885084"/>
              <a:gd name="connsiteX51" fmla="*/ 2290618 w 2401538"/>
              <a:gd name="connsiteY51" fmla="*/ 1358611 h 1885084"/>
              <a:gd name="connsiteX52" fmla="*/ 2253673 w 2401538"/>
              <a:gd name="connsiteY52" fmla="*/ 1404793 h 1885084"/>
              <a:gd name="connsiteX53" fmla="*/ 2198255 w 2401538"/>
              <a:gd name="connsiteY53" fmla="*/ 1423266 h 1885084"/>
              <a:gd name="connsiteX54" fmla="*/ 2142837 w 2401538"/>
              <a:gd name="connsiteY54" fmla="*/ 1460211 h 1885084"/>
              <a:gd name="connsiteX55" fmla="*/ 2115127 w 2401538"/>
              <a:gd name="connsiteY55" fmla="*/ 1478684 h 1885084"/>
              <a:gd name="connsiteX56" fmla="*/ 2078182 w 2401538"/>
              <a:gd name="connsiteY56" fmla="*/ 1487920 h 1885084"/>
              <a:gd name="connsiteX57" fmla="*/ 2041237 w 2401538"/>
              <a:gd name="connsiteY57" fmla="*/ 1543339 h 1885084"/>
              <a:gd name="connsiteX58" fmla="*/ 2022764 w 2401538"/>
              <a:gd name="connsiteY58" fmla="*/ 1571048 h 1885084"/>
              <a:gd name="connsiteX59" fmla="*/ 2032000 w 2401538"/>
              <a:gd name="connsiteY59" fmla="*/ 1626466 h 1885084"/>
              <a:gd name="connsiteX60" fmla="*/ 2059709 w 2401538"/>
              <a:gd name="connsiteY60" fmla="*/ 1635702 h 1885084"/>
              <a:gd name="connsiteX61" fmla="*/ 2068946 w 2401538"/>
              <a:gd name="connsiteY61" fmla="*/ 1663411 h 1885084"/>
              <a:gd name="connsiteX62" fmla="*/ 2059709 w 2401538"/>
              <a:gd name="connsiteY62" fmla="*/ 1709593 h 1885084"/>
              <a:gd name="connsiteX63" fmla="*/ 1902691 w 2401538"/>
              <a:gd name="connsiteY63" fmla="*/ 1718829 h 1885084"/>
              <a:gd name="connsiteX64" fmla="*/ 1764146 w 2401538"/>
              <a:gd name="connsiteY64" fmla="*/ 1728066 h 1885084"/>
              <a:gd name="connsiteX65" fmla="*/ 1727200 w 2401538"/>
              <a:gd name="connsiteY65" fmla="*/ 1783484 h 1885084"/>
              <a:gd name="connsiteX66" fmla="*/ 1662546 w 2401538"/>
              <a:gd name="connsiteY66" fmla="*/ 1755775 h 1885084"/>
              <a:gd name="connsiteX67" fmla="*/ 1570182 w 2401538"/>
              <a:gd name="connsiteY67" fmla="*/ 1728066 h 1885084"/>
              <a:gd name="connsiteX68" fmla="*/ 1496291 w 2401538"/>
              <a:gd name="connsiteY68" fmla="*/ 1737302 h 1885084"/>
              <a:gd name="connsiteX69" fmla="*/ 1487055 w 2401538"/>
              <a:gd name="connsiteY69" fmla="*/ 1765011 h 1885084"/>
              <a:gd name="connsiteX70" fmla="*/ 1440873 w 2401538"/>
              <a:gd name="connsiteY70" fmla="*/ 1848139 h 1885084"/>
              <a:gd name="connsiteX71" fmla="*/ 1274618 w 2401538"/>
              <a:gd name="connsiteY71" fmla="*/ 1838902 h 1885084"/>
              <a:gd name="connsiteX72" fmla="*/ 1237673 w 2401538"/>
              <a:gd name="connsiteY72" fmla="*/ 1829666 h 1885084"/>
              <a:gd name="connsiteX73" fmla="*/ 1209964 w 2401538"/>
              <a:gd name="connsiteY73" fmla="*/ 1820429 h 1885084"/>
              <a:gd name="connsiteX74" fmla="*/ 1006764 w 2401538"/>
              <a:gd name="connsiteY74" fmla="*/ 1811193 h 1885084"/>
              <a:gd name="connsiteX75" fmla="*/ 969818 w 2401538"/>
              <a:gd name="connsiteY75" fmla="*/ 1783484 h 1885084"/>
              <a:gd name="connsiteX76" fmla="*/ 942109 w 2401538"/>
              <a:gd name="connsiteY76" fmla="*/ 1765011 h 1885084"/>
              <a:gd name="connsiteX77" fmla="*/ 868218 w 2401538"/>
              <a:gd name="connsiteY77" fmla="*/ 1774248 h 1885084"/>
              <a:gd name="connsiteX78" fmla="*/ 775855 w 2401538"/>
              <a:gd name="connsiteY78" fmla="*/ 1820429 h 1885084"/>
              <a:gd name="connsiteX79" fmla="*/ 757382 w 2401538"/>
              <a:gd name="connsiteY79" fmla="*/ 1792720 h 1885084"/>
              <a:gd name="connsiteX80" fmla="*/ 729673 w 2401538"/>
              <a:gd name="connsiteY80" fmla="*/ 1774248 h 1885084"/>
              <a:gd name="connsiteX81" fmla="*/ 655782 w 2401538"/>
              <a:gd name="connsiteY81" fmla="*/ 1792720 h 1885084"/>
              <a:gd name="connsiteX82" fmla="*/ 646546 w 2401538"/>
              <a:gd name="connsiteY82" fmla="*/ 1838902 h 1885084"/>
              <a:gd name="connsiteX83" fmla="*/ 563418 w 2401538"/>
              <a:gd name="connsiteY83" fmla="*/ 1885084 h 1885084"/>
              <a:gd name="connsiteX84" fmla="*/ 498764 w 2401538"/>
              <a:gd name="connsiteY84" fmla="*/ 1875848 h 1885084"/>
              <a:gd name="connsiteX85" fmla="*/ 471055 w 2401538"/>
              <a:gd name="connsiteY85" fmla="*/ 1857375 h 1885084"/>
              <a:gd name="connsiteX86" fmla="*/ 387927 w 2401538"/>
              <a:gd name="connsiteY86" fmla="*/ 1838902 h 1885084"/>
              <a:gd name="connsiteX87" fmla="*/ 369455 w 2401538"/>
              <a:gd name="connsiteY87" fmla="*/ 1783484 h 1885084"/>
              <a:gd name="connsiteX88" fmla="*/ 350982 w 2401538"/>
              <a:gd name="connsiteY88" fmla="*/ 1681884 h 1885084"/>
              <a:gd name="connsiteX89" fmla="*/ 341746 w 2401538"/>
              <a:gd name="connsiteY89" fmla="*/ 1607993 h 1885084"/>
              <a:gd name="connsiteX90" fmla="*/ 341746 w 2401538"/>
              <a:gd name="connsiteY90" fmla="*/ 1469448 h 1885084"/>
              <a:gd name="connsiteX91" fmla="*/ 369455 w 2401538"/>
              <a:gd name="connsiteY91" fmla="*/ 1450975 h 1885084"/>
              <a:gd name="connsiteX92" fmla="*/ 415637 w 2401538"/>
              <a:gd name="connsiteY92" fmla="*/ 1192357 h 1885084"/>
              <a:gd name="connsiteX93" fmla="*/ 406400 w 2401538"/>
              <a:gd name="connsiteY93" fmla="*/ 1220066 h 1885084"/>
              <a:gd name="connsiteX94" fmla="*/ 387927 w 2401538"/>
              <a:gd name="connsiteY94" fmla="*/ 1321666 h 1885084"/>
              <a:gd name="connsiteX95" fmla="*/ 397164 w 2401538"/>
              <a:gd name="connsiteY95" fmla="*/ 1478684 h 1885084"/>
              <a:gd name="connsiteX96" fmla="*/ 341746 w 2401538"/>
              <a:gd name="connsiteY96" fmla="*/ 1072284 h 1885084"/>
              <a:gd name="connsiteX97" fmla="*/ 304800 w 2401538"/>
              <a:gd name="connsiteY97" fmla="*/ 1016866 h 1885084"/>
              <a:gd name="connsiteX98" fmla="*/ 221673 w 2401538"/>
              <a:gd name="connsiteY98" fmla="*/ 1007629 h 1885084"/>
              <a:gd name="connsiteX99" fmla="*/ 0 w 2401538"/>
              <a:gd name="connsiteY99" fmla="*/ 933739 h 1885084"/>
              <a:gd name="connsiteX100" fmla="*/ 0 w 2401538"/>
              <a:gd name="connsiteY100" fmla="*/ 933739 h 1885084"/>
              <a:gd name="connsiteX101" fmla="*/ 27709 w 2401538"/>
              <a:gd name="connsiteY101" fmla="*/ 859848 h 1885084"/>
              <a:gd name="connsiteX102" fmla="*/ 55418 w 2401538"/>
              <a:gd name="connsiteY102" fmla="*/ 804429 h 1885084"/>
              <a:gd name="connsiteX103" fmla="*/ 83127 w 2401538"/>
              <a:gd name="connsiteY103" fmla="*/ 785957 h 1885084"/>
              <a:gd name="connsiteX104" fmla="*/ 110837 w 2401538"/>
              <a:gd name="connsiteY104" fmla="*/ 730539 h 1885084"/>
              <a:gd name="connsiteX105" fmla="*/ 157018 w 2401538"/>
              <a:gd name="connsiteY105" fmla="*/ 721302 h 1885084"/>
              <a:gd name="connsiteX106" fmla="*/ 184727 w 2401538"/>
              <a:gd name="connsiteY106" fmla="*/ 712066 h 1885084"/>
              <a:gd name="connsiteX107" fmla="*/ 267855 w 2401538"/>
              <a:gd name="connsiteY107" fmla="*/ 647411 h 1885084"/>
              <a:gd name="connsiteX108" fmla="*/ 295564 w 2401538"/>
              <a:gd name="connsiteY108" fmla="*/ 638175 h 1885084"/>
              <a:gd name="connsiteX109" fmla="*/ 424873 w 2401538"/>
              <a:gd name="connsiteY109" fmla="*/ 638175 h 1885084"/>
              <a:gd name="connsiteX110" fmla="*/ 452582 w 2401538"/>
              <a:gd name="connsiteY110" fmla="*/ 619702 h 1885084"/>
              <a:gd name="connsiteX111" fmla="*/ 508000 w 2401538"/>
              <a:gd name="connsiteY111" fmla="*/ 601229 h 1885084"/>
              <a:gd name="connsiteX112" fmla="*/ 591127 w 2401538"/>
              <a:gd name="connsiteY112" fmla="*/ 555048 h 1885084"/>
              <a:gd name="connsiteX113" fmla="*/ 628073 w 2401538"/>
              <a:gd name="connsiteY113" fmla="*/ 545811 h 1885084"/>
              <a:gd name="connsiteX114" fmla="*/ 665018 w 2401538"/>
              <a:gd name="connsiteY114" fmla="*/ 545811 h 1885084"/>
              <a:gd name="connsiteX115" fmla="*/ 683491 w 2401538"/>
              <a:gd name="connsiteY115" fmla="*/ 481157 h 1885084"/>
              <a:gd name="connsiteX116" fmla="*/ 683491 w 2401538"/>
              <a:gd name="connsiteY116" fmla="*/ 481157 h 1885084"/>
              <a:gd name="connsiteX117" fmla="*/ 748146 w 2401538"/>
              <a:gd name="connsiteY117" fmla="*/ 453448 h 1885084"/>
              <a:gd name="connsiteX118" fmla="*/ 840509 w 2401538"/>
              <a:gd name="connsiteY118" fmla="*/ 462684 h 1885084"/>
              <a:gd name="connsiteX119" fmla="*/ 895927 w 2401538"/>
              <a:gd name="connsiteY119" fmla="*/ 444211 h 1885084"/>
              <a:gd name="connsiteX120" fmla="*/ 1006764 w 2401538"/>
              <a:gd name="connsiteY120" fmla="*/ 425739 h 1885084"/>
              <a:gd name="connsiteX121" fmla="*/ 1200727 w 2401538"/>
              <a:gd name="connsiteY121" fmla="*/ 758248 h 1885084"/>
              <a:gd name="connsiteX122" fmla="*/ 1302327 w 2401538"/>
              <a:gd name="connsiteY122" fmla="*/ 739775 h 1885084"/>
              <a:gd name="connsiteX123" fmla="*/ 1366982 w 2401538"/>
              <a:gd name="connsiteY123" fmla="*/ 804429 h 1885084"/>
              <a:gd name="connsiteX124" fmla="*/ 1431637 w 2401538"/>
              <a:gd name="connsiteY124" fmla="*/ 859848 h 1885084"/>
              <a:gd name="connsiteX125" fmla="*/ 1431637 w 2401538"/>
              <a:gd name="connsiteY125" fmla="*/ 961448 h 1885084"/>
              <a:gd name="connsiteX126" fmla="*/ 1394691 w 2401538"/>
              <a:gd name="connsiteY126" fmla="*/ 1007629 h 1885084"/>
              <a:gd name="connsiteX127" fmla="*/ 1311564 w 2401538"/>
              <a:gd name="connsiteY127" fmla="*/ 1044575 h 1885084"/>
              <a:gd name="connsiteX128" fmla="*/ 1200727 w 2401538"/>
              <a:gd name="connsiteY128" fmla="*/ 1081520 h 1885084"/>
              <a:gd name="connsiteX129" fmla="*/ 1163782 w 2401538"/>
              <a:gd name="connsiteY129" fmla="*/ 1164648 h 1885084"/>
              <a:gd name="connsiteX130" fmla="*/ 1089891 w 2401538"/>
              <a:gd name="connsiteY130" fmla="*/ 1136939 h 1885084"/>
              <a:gd name="connsiteX131" fmla="*/ 1043709 w 2401538"/>
              <a:gd name="connsiteY131" fmla="*/ 1063048 h 1885084"/>
              <a:gd name="connsiteX132" fmla="*/ 1016000 w 2401538"/>
              <a:gd name="connsiteY132" fmla="*/ 1007629 h 1885084"/>
              <a:gd name="connsiteX133" fmla="*/ 988291 w 2401538"/>
              <a:gd name="connsiteY133" fmla="*/ 915266 h 1885084"/>
              <a:gd name="connsiteX134" fmla="*/ 960582 w 2401538"/>
              <a:gd name="connsiteY134" fmla="*/ 832139 h 1885084"/>
              <a:gd name="connsiteX135" fmla="*/ 969818 w 2401538"/>
              <a:gd name="connsiteY135" fmla="*/ 776720 h 1885084"/>
              <a:gd name="connsiteX136" fmla="*/ 1043709 w 2401538"/>
              <a:gd name="connsiteY136" fmla="*/ 758248 h 1885084"/>
              <a:gd name="connsiteX137" fmla="*/ 1089891 w 2401538"/>
              <a:gd name="connsiteY137" fmla="*/ 619702 h 1885084"/>
              <a:gd name="connsiteX138" fmla="*/ 1219200 w 2401538"/>
              <a:gd name="connsiteY138" fmla="*/ 739775 h 1885084"/>
              <a:gd name="connsiteX139" fmla="*/ 1246909 w 2401538"/>
              <a:gd name="connsiteY139" fmla="*/ 758248 h 1885084"/>
              <a:gd name="connsiteX140" fmla="*/ 1302327 w 2401538"/>
              <a:gd name="connsiteY140" fmla="*/ 758248 h 1885084"/>
              <a:gd name="connsiteX141" fmla="*/ 1413164 w 2401538"/>
              <a:gd name="connsiteY141" fmla="*/ 822902 h 1885084"/>
              <a:gd name="connsiteX0" fmla="*/ 609600 w 2401538"/>
              <a:gd name="connsiteY0" fmla="*/ 527339 h 1885084"/>
              <a:gd name="connsiteX1" fmla="*/ 609600 w 2401538"/>
              <a:gd name="connsiteY1" fmla="*/ 527339 h 1885084"/>
              <a:gd name="connsiteX2" fmla="*/ 701964 w 2401538"/>
              <a:gd name="connsiteY2" fmla="*/ 462684 h 1885084"/>
              <a:gd name="connsiteX3" fmla="*/ 729673 w 2401538"/>
              <a:gd name="connsiteY3" fmla="*/ 444211 h 1885084"/>
              <a:gd name="connsiteX4" fmla="*/ 886691 w 2401538"/>
              <a:gd name="connsiteY4" fmla="*/ 453448 h 1885084"/>
              <a:gd name="connsiteX5" fmla="*/ 1043709 w 2401538"/>
              <a:gd name="connsiteY5" fmla="*/ 434975 h 1885084"/>
              <a:gd name="connsiteX6" fmla="*/ 1108364 w 2401538"/>
              <a:gd name="connsiteY6" fmla="*/ 425739 h 1885084"/>
              <a:gd name="connsiteX7" fmla="*/ 1145309 w 2401538"/>
              <a:gd name="connsiteY7" fmla="*/ 305666 h 1885084"/>
              <a:gd name="connsiteX8" fmla="*/ 1191491 w 2401538"/>
              <a:gd name="connsiteY8" fmla="*/ 296429 h 1885084"/>
              <a:gd name="connsiteX9" fmla="*/ 1200727 w 2401538"/>
              <a:gd name="connsiteY9" fmla="*/ 231775 h 1885084"/>
              <a:gd name="connsiteX10" fmla="*/ 1209964 w 2401538"/>
              <a:gd name="connsiteY10" fmla="*/ 204066 h 1885084"/>
              <a:gd name="connsiteX11" fmla="*/ 1237673 w 2401538"/>
              <a:gd name="connsiteY11" fmla="*/ 194829 h 1885084"/>
              <a:gd name="connsiteX12" fmla="*/ 1246909 w 2401538"/>
              <a:gd name="connsiteY12" fmla="*/ 167120 h 1885084"/>
              <a:gd name="connsiteX13" fmla="*/ 1274618 w 2401538"/>
              <a:gd name="connsiteY13" fmla="*/ 157884 h 1885084"/>
              <a:gd name="connsiteX14" fmla="*/ 1302327 w 2401538"/>
              <a:gd name="connsiteY14" fmla="*/ 139411 h 1885084"/>
              <a:gd name="connsiteX15" fmla="*/ 1366982 w 2401538"/>
              <a:gd name="connsiteY15" fmla="*/ 213302 h 1885084"/>
              <a:gd name="connsiteX16" fmla="*/ 1459346 w 2401538"/>
              <a:gd name="connsiteY16" fmla="*/ 167120 h 1885084"/>
              <a:gd name="connsiteX17" fmla="*/ 1459346 w 2401538"/>
              <a:gd name="connsiteY17" fmla="*/ 167120 h 1885084"/>
              <a:gd name="connsiteX18" fmla="*/ 1524000 w 2401538"/>
              <a:gd name="connsiteY18" fmla="*/ 148648 h 1885084"/>
              <a:gd name="connsiteX19" fmla="*/ 1570182 w 2401538"/>
              <a:gd name="connsiteY19" fmla="*/ 65520 h 1885084"/>
              <a:gd name="connsiteX20" fmla="*/ 1662546 w 2401538"/>
              <a:gd name="connsiteY20" fmla="*/ 65520 h 1885084"/>
              <a:gd name="connsiteX21" fmla="*/ 1717964 w 2401538"/>
              <a:gd name="connsiteY21" fmla="*/ 47048 h 1885084"/>
              <a:gd name="connsiteX22" fmla="*/ 1727200 w 2401538"/>
              <a:gd name="connsiteY22" fmla="*/ 19339 h 1885084"/>
              <a:gd name="connsiteX23" fmla="*/ 1819564 w 2401538"/>
              <a:gd name="connsiteY23" fmla="*/ 10102 h 1885084"/>
              <a:gd name="connsiteX24" fmla="*/ 1856509 w 2401538"/>
              <a:gd name="connsiteY24" fmla="*/ 47048 h 1885084"/>
              <a:gd name="connsiteX25" fmla="*/ 1884218 w 2401538"/>
              <a:gd name="connsiteY25" fmla="*/ 65520 h 1885084"/>
              <a:gd name="connsiteX26" fmla="*/ 1921164 w 2401538"/>
              <a:gd name="connsiteY26" fmla="*/ 120939 h 1885084"/>
              <a:gd name="connsiteX27" fmla="*/ 1939637 w 2401538"/>
              <a:gd name="connsiteY27" fmla="*/ 148648 h 1885084"/>
              <a:gd name="connsiteX28" fmla="*/ 1985818 w 2401538"/>
              <a:gd name="connsiteY28" fmla="*/ 204066 h 1885084"/>
              <a:gd name="connsiteX29" fmla="*/ 1976582 w 2401538"/>
              <a:gd name="connsiteY29" fmla="*/ 314902 h 1885084"/>
              <a:gd name="connsiteX30" fmla="*/ 1958109 w 2401538"/>
              <a:gd name="connsiteY30" fmla="*/ 370320 h 1885084"/>
              <a:gd name="connsiteX31" fmla="*/ 1948873 w 2401538"/>
              <a:gd name="connsiteY31" fmla="*/ 398029 h 1885084"/>
              <a:gd name="connsiteX32" fmla="*/ 1995055 w 2401538"/>
              <a:gd name="connsiteY32" fmla="*/ 444211 h 1885084"/>
              <a:gd name="connsiteX33" fmla="*/ 2050473 w 2401538"/>
              <a:gd name="connsiteY33" fmla="*/ 462684 h 1885084"/>
              <a:gd name="connsiteX34" fmla="*/ 2133600 w 2401538"/>
              <a:gd name="connsiteY34" fmla="*/ 527339 h 1885084"/>
              <a:gd name="connsiteX35" fmla="*/ 2216727 w 2401538"/>
              <a:gd name="connsiteY35" fmla="*/ 536575 h 1885084"/>
              <a:gd name="connsiteX36" fmla="*/ 2235200 w 2401538"/>
              <a:gd name="connsiteY36" fmla="*/ 564284 h 1885084"/>
              <a:gd name="connsiteX37" fmla="*/ 2253673 w 2401538"/>
              <a:gd name="connsiteY37" fmla="*/ 619702 h 1885084"/>
              <a:gd name="connsiteX38" fmla="*/ 2262909 w 2401538"/>
              <a:gd name="connsiteY38" fmla="*/ 785957 h 1885084"/>
              <a:gd name="connsiteX39" fmla="*/ 2299855 w 2401538"/>
              <a:gd name="connsiteY39" fmla="*/ 841375 h 1885084"/>
              <a:gd name="connsiteX40" fmla="*/ 2290618 w 2401538"/>
              <a:gd name="connsiteY40" fmla="*/ 869084 h 1885084"/>
              <a:gd name="connsiteX41" fmla="*/ 2262909 w 2401538"/>
              <a:gd name="connsiteY41" fmla="*/ 878320 h 1885084"/>
              <a:gd name="connsiteX42" fmla="*/ 2272146 w 2401538"/>
              <a:gd name="connsiteY42" fmla="*/ 998393 h 1885084"/>
              <a:gd name="connsiteX43" fmla="*/ 2290618 w 2401538"/>
              <a:gd name="connsiteY43" fmla="*/ 1026102 h 1885084"/>
              <a:gd name="connsiteX44" fmla="*/ 2346037 w 2401538"/>
              <a:gd name="connsiteY44" fmla="*/ 1035339 h 1885084"/>
              <a:gd name="connsiteX45" fmla="*/ 2373746 w 2401538"/>
              <a:gd name="connsiteY45" fmla="*/ 1044575 h 1885084"/>
              <a:gd name="connsiteX46" fmla="*/ 2382982 w 2401538"/>
              <a:gd name="connsiteY46" fmla="*/ 1072284 h 1885084"/>
              <a:gd name="connsiteX47" fmla="*/ 2401455 w 2401538"/>
              <a:gd name="connsiteY47" fmla="*/ 1099993 h 1885084"/>
              <a:gd name="connsiteX48" fmla="*/ 2382982 w 2401538"/>
              <a:gd name="connsiteY48" fmla="*/ 1229302 h 1885084"/>
              <a:gd name="connsiteX49" fmla="*/ 2346037 w 2401538"/>
              <a:gd name="connsiteY49" fmla="*/ 1284720 h 1885084"/>
              <a:gd name="connsiteX50" fmla="*/ 2318327 w 2401538"/>
              <a:gd name="connsiteY50" fmla="*/ 1303193 h 1885084"/>
              <a:gd name="connsiteX51" fmla="*/ 2290618 w 2401538"/>
              <a:gd name="connsiteY51" fmla="*/ 1358611 h 1885084"/>
              <a:gd name="connsiteX52" fmla="*/ 2253673 w 2401538"/>
              <a:gd name="connsiteY52" fmla="*/ 1404793 h 1885084"/>
              <a:gd name="connsiteX53" fmla="*/ 2198255 w 2401538"/>
              <a:gd name="connsiteY53" fmla="*/ 1423266 h 1885084"/>
              <a:gd name="connsiteX54" fmla="*/ 2142837 w 2401538"/>
              <a:gd name="connsiteY54" fmla="*/ 1460211 h 1885084"/>
              <a:gd name="connsiteX55" fmla="*/ 2115127 w 2401538"/>
              <a:gd name="connsiteY55" fmla="*/ 1478684 h 1885084"/>
              <a:gd name="connsiteX56" fmla="*/ 2078182 w 2401538"/>
              <a:gd name="connsiteY56" fmla="*/ 1487920 h 1885084"/>
              <a:gd name="connsiteX57" fmla="*/ 2041237 w 2401538"/>
              <a:gd name="connsiteY57" fmla="*/ 1543339 h 1885084"/>
              <a:gd name="connsiteX58" fmla="*/ 2022764 w 2401538"/>
              <a:gd name="connsiteY58" fmla="*/ 1571048 h 1885084"/>
              <a:gd name="connsiteX59" fmla="*/ 2032000 w 2401538"/>
              <a:gd name="connsiteY59" fmla="*/ 1626466 h 1885084"/>
              <a:gd name="connsiteX60" fmla="*/ 2059709 w 2401538"/>
              <a:gd name="connsiteY60" fmla="*/ 1635702 h 1885084"/>
              <a:gd name="connsiteX61" fmla="*/ 2068946 w 2401538"/>
              <a:gd name="connsiteY61" fmla="*/ 1663411 h 1885084"/>
              <a:gd name="connsiteX62" fmla="*/ 2059709 w 2401538"/>
              <a:gd name="connsiteY62" fmla="*/ 1709593 h 1885084"/>
              <a:gd name="connsiteX63" fmla="*/ 1902691 w 2401538"/>
              <a:gd name="connsiteY63" fmla="*/ 1718829 h 1885084"/>
              <a:gd name="connsiteX64" fmla="*/ 1764146 w 2401538"/>
              <a:gd name="connsiteY64" fmla="*/ 1728066 h 1885084"/>
              <a:gd name="connsiteX65" fmla="*/ 1727200 w 2401538"/>
              <a:gd name="connsiteY65" fmla="*/ 1783484 h 1885084"/>
              <a:gd name="connsiteX66" fmla="*/ 1662546 w 2401538"/>
              <a:gd name="connsiteY66" fmla="*/ 1755775 h 1885084"/>
              <a:gd name="connsiteX67" fmla="*/ 1570182 w 2401538"/>
              <a:gd name="connsiteY67" fmla="*/ 1728066 h 1885084"/>
              <a:gd name="connsiteX68" fmla="*/ 1496291 w 2401538"/>
              <a:gd name="connsiteY68" fmla="*/ 1737302 h 1885084"/>
              <a:gd name="connsiteX69" fmla="*/ 1487055 w 2401538"/>
              <a:gd name="connsiteY69" fmla="*/ 1765011 h 1885084"/>
              <a:gd name="connsiteX70" fmla="*/ 1440873 w 2401538"/>
              <a:gd name="connsiteY70" fmla="*/ 1848139 h 1885084"/>
              <a:gd name="connsiteX71" fmla="*/ 1274618 w 2401538"/>
              <a:gd name="connsiteY71" fmla="*/ 1838902 h 1885084"/>
              <a:gd name="connsiteX72" fmla="*/ 1237673 w 2401538"/>
              <a:gd name="connsiteY72" fmla="*/ 1829666 h 1885084"/>
              <a:gd name="connsiteX73" fmla="*/ 1209964 w 2401538"/>
              <a:gd name="connsiteY73" fmla="*/ 1820429 h 1885084"/>
              <a:gd name="connsiteX74" fmla="*/ 1006764 w 2401538"/>
              <a:gd name="connsiteY74" fmla="*/ 1811193 h 1885084"/>
              <a:gd name="connsiteX75" fmla="*/ 969818 w 2401538"/>
              <a:gd name="connsiteY75" fmla="*/ 1783484 h 1885084"/>
              <a:gd name="connsiteX76" fmla="*/ 942109 w 2401538"/>
              <a:gd name="connsiteY76" fmla="*/ 1765011 h 1885084"/>
              <a:gd name="connsiteX77" fmla="*/ 868218 w 2401538"/>
              <a:gd name="connsiteY77" fmla="*/ 1774248 h 1885084"/>
              <a:gd name="connsiteX78" fmla="*/ 775855 w 2401538"/>
              <a:gd name="connsiteY78" fmla="*/ 1820429 h 1885084"/>
              <a:gd name="connsiteX79" fmla="*/ 757382 w 2401538"/>
              <a:gd name="connsiteY79" fmla="*/ 1792720 h 1885084"/>
              <a:gd name="connsiteX80" fmla="*/ 729673 w 2401538"/>
              <a:gd name="connsiteY80" fmla="*/ 1774248 h 1885084"/>
              <a:gd name="connsiteX81" fmla="*/ 655782 w 2401538"/>
              <a:gd name="connsiteY81" fmla="*/ 1792720 h 1885084"/>
              <a:gd name="connsiteX82" fmla="*/ 646546 w 2401538"/>
              <a:gd name="connsiteY82" fmla="*/ 1838902 h 1885084"/>
              <a:gd name="connsiteX83" fmla="*/ 563418 w 2401538"/>
              <a:gd name="connsiteY83" fmla="*/ 1885084 h 1885084"/>
              <a:gd name="connsiteX84" fmla="*/ 498764 w 2401538"/>
              <a:gd name="connsiteY84" fmla="*/ 1875848 h 1885084"/>
              <a:gd name="connsiteX85" fmla="*/ 471055 w 2401538"/>
              <a:gd name="connsiteY85" fmla="*/ 1857375 h 1885084"/>
              <a:gd name="connsiteX86" fmla="*/ 387927 w 2401538"/>
              <a:gd name="connsiteY86" fmla="*/ 1838902 h 1885084"/>
              <a:gd name="connsiteX87" fmla="*/ 369455 w 2401538"/>
              <a:gd name="connsiteY87" fmla="*/ 1783484 h 1885084"/>
              <a:gd name="connsiteX88" fmla="*/ 350982 w 2401538"/>
              <a:gd name="connsiteY88" fmla="*/ 1681884 h 1885084"/>
              <a:gd name="connsiteX89" fmla="*/ 341746 w 2401538"/>
              <a:gd name="connsiteY89" fmla="*/ 1607993 h 1885084"/>
              <a:gd name="connsiteX90" fmla="*/ 341746 w 2401538"/>
              <a:gd name="connsiteY90" fmla="*/ 1469448 h 1885084"/>
              <a:gd name="connsiteX91" fmla="*/ 369455 w 2401538"/>
              <a:gd name="connsiteY91" fmla="*/ 1450975 h 1885084"/>
              <a:gd name="connsiteX92" fmla="*/ 415637 w 2401538"/>
              <a:gd name="connsiteY92" fmla="*/ 1192357 h 1885084"/>
              <a:gd name="connsiteX93" fmla="*/ 406400 w 2401538"/>
              <a:gd name="connsiteY93" fmla="*/ 1220066 h 1885084"/>
              <a:gd name="connsiteX94" fmla="*/ 387927 w 2401538"/>
              <a:gd name="connsiteY94" fmla="*/ 1321666 h 1885084"/>
              <a:gd name="connsiteX95" fmla="*/ 397164 w 2401538"/>
              <a:gd name="connsiteY95" fmla="*/ 1478684 h 1885084"/>
              <a:gd name="connsiteX96" fmla="*/ 341746 w 2401538"/>
              <a:gd name="connsiteY96" fmla="*/ 1072284 h 1885084"/>
              <a:gd name="connsiteX97" fmla="*/ 304800 w 2401538"/>
              <a:gd name="connsiteY97" fmla="*/ 1016866 h 1885084"/>
              <a:gd name="connsiteX98" fmla="*/ 221673 w 2401538"/>
              <a:gd name="connsiteY98" fmla="*/ 1007629 h 1885084"/>
              <a:gd name="connsiteX99" fmla="*/ 0 w 2401538"/>
              <a:gd name="connsiteY99" fmla="*/ 933739 h 1885084"/>
              <a:gd name="connsiteX100" fmla="*/ 0 w 2401538"/>
              <a:gd name="connsiteY100" fmla="*/ 933739 h 1885084"/>
              <a:gd name="connsiteX101" fmla="*/ 27709 w 2401538"/>
              <a:gd name="connsiteY101" fmla="*/ 859848 h 1885084"/>
              <a:gd name="connsiteX102" fmla="*/ 55418 w 2401538"/>
              <a:gd name="connsiteY102" fmla="*/ 804429 h 1885084"/>
              <a:gd name="connsiteX103" fmla="*/ 83127 w 2401538"/>
              <a:gd name="connsiteY103" fmla="*/ 785957 h 1885084"/>
              <a:gd name="connsiteX104" fmla="*/ 110837 w 2401538"/>
              <a:gd name="connsiteY104" fmla="*/ 730539 h 1885084"/>
              <a:gd name="connsiteX105" fmla="*/ 157018 w 2401538"/>
              <a:gd name="connsiteY105" fmla="*/ 721302 h 1885084"/>
              <a:gd name="connsiteX106" fmla="*/ 184727 w 2401538"/>
              <a:gd name="connsiteY106" fmla="*/ 712066 h 1885084"/>
              <a:gd name="connsiteX107" fmla="*/ 267855 w 2401538"/>
              <a:gd name="connsiteY107" fmla="*/ 647411 h 1885084"/>
              <a:gd name="connsiteX108" fmla="*/ 295564 w 2401538"/>
              <a:gd name="connsiteY108" fmla="*/ 638175 h 1885084"/>
              <a:gd name="connsiteX109" fmla="*/ 424873 w 2401538"/>
              <a:gd name="connsiteY109" fmla="*/ 638175 h 1885084"/>
              <a:gd name="connsiteX110" fmla="*/ 452582 w 2401538"/>
              <a:gd name="connsiteY110" fmla="*/ 619702 h 1885084"/>
              <a:gd name="connsiteX111" fmla="*/ 508000 w 2401538"/>
              <a:gd name="connsiteY111" fmla="*/ 601229 h 1885084"/>
              <a:gd name="connsiteX112" fmla="*/ 591127 w 2401538"/>
              <a:gd name="connsiteY112" fmla="*/ 555048 h 1885084"/>
              <a:gd name="connsiteX113" fmla="*/ 628073 w 2401538"/>
              <a:gd name="connsiteY113" fmla="*/ 545811 h 1885084"/>
              <a:gd name="connsiteX114" fmla="*/ 665018 w 2401538"/>
              <a:gd name="connsiteY114" fmla="*/ 545811 h 1885084"/>
              <a:gd name="connsiteX115" fmla="*/ 683491 w 2401538"/>
              <a:gd name="connsiteY115" fmla="*/ 481157 h 1885084"/>
              <a:gd name="connsiteX116" fmla="*/ 683491 w 2401538"/>
              <a:gd name="connsiteY116" fmla="*/ 481157 h 1885084"/>
              <a:gd name="connsiteX117" fmla="*/ 748146 w 2401538"/>
              <a:gd name="connsiteY117" fmla="*/ 453448 h 1885084"/>
              <a:gd name="connsiteX118" fmla="*/ 840509 w 2401538"/>
              <a:gd name="connsiteY118" fmla="*/ 462684 h 1885084"/>
              <a:gd name="connsiteX119" fmla="*/ 895927 w 2401538"/>
              <a:gd name="connsiteY119" fmla="*/ 444211 h 1885084"/>
              <a:gd name="connsiteX120" fmla="*/ 1006764 w 2401538"/>
              <a:gd name="connsiteY120" fmla="*/ 425739 h 1885084"/>
              <a:gd name="connsiteX121" fmla="*/ 969818 w 2401538"/>
              <a:gd name="connsiteY121" fmla="*/ 564284 h 1885084"/>
              <a:gd name="connsiteX122" fmla="*/ 1200727 w 2401538"/>
              <a:gd name="connsiteY122" fmla="*/ 758248 h 1885084"/>
              <a:gd name="connsiteX123" fmla="*/ 1302327 w 2401538"/>
              <a:gd name="connsiteY123" fmla="*/ 739775 h 1885084"/>
              <a:gd name="connsiteX124" fmla="*/ 1366982 w 2401538"/>
              <a:gd name="connsiteY124" fmla="*/ 804429 h 1885084"/>
              <a:gd name="connsiteX125" fmla="*/ 1431637 w 2401538"/>
              <a:gd name="connsiteY125" fmla="*/ 859848 h 1885084"/>
              <a:gd name="connsiteX126" fmla="*/ 1431637 w 2401538"/>
              <a:gd name="connsiteY126" fmla="*/ 961448 h 1885084"/>
              <a:gd name="connsiteX127" fmla="*/ 1394691 w 2401538"/>
              <a:gd name="connsiteY127" fmla="*/ 1007629 h 1885084"/>
              <a:gd name="connsiteX128" fmla="*/ 1311564 w 2401538"/>
              <a:gd name="connsiteY128" fmla="*/ 1044575 h 1885084"/>
              <a:gd name="connsiteX129" fmla="*/ 1200727 w 2401538"/>
              <a:gd name="connsiteY129" fmla="*/ 1081520 h 1885084"/>
              <a:gd name="connsiteX130" fmla="*/ 1163782 w 2401538"/>
              <a:gd name="connsiteY130" fmla="*/ 1164648 h 1885084"/>
              <a:gd name="connsiteX131" fmla="*/ 1089891 w 2401538"/>
              <a:gd name="connsiteY131" fmla="*/ 1136939 h 1885084"/>
              <a:gd name="connsiteX132" fmla="*/ 1043709 w 2401538"/>
              <a:gd name="connsiteY132" fmla="*/ 1063048 h 1885084"/>
              <a:gd name="connsiteX133" fmla="*/ 1016000 w 2401538"/>
              <a:gd name="connsiteY133" fmla="*/ 1007629 h 1885084"/>
              <a:gd name="connsiteX134" fmla="*/ 988291 w 2401538"/>
              <a:gd name="connsiteY134" fmla="*/ 915266 h 1885084"/>
              <a:gd name="connsiteX135" fmla="*/ 960582 w 2401538"/>
              <a:gd name="connsiteY135" fmla="*/ 832139 h 1885084"/>
              <a:gd name="connsiteX136" fmla="*/ 969818 w 2401538"/>
              <a:gd name="connsiteY136" fmla="*/ 776720 h 1885084"/>
              <a:gd name="connsiteX137" fmla="*/ 1043709 w 2401538"/>
              <a:gd name="connsiteY137" fmla="*/ 758248 h 1885084"/>
              <a:gd name="connsiteX138" fmla="*/ 1089891 w 2401538"/>
              <a:gd name="connsiteY138" fmla="*/ 619702 h 1885084"/>
              <a:gd name="connsiteX139" fmla="*/ 1219200 w 2401538"/>
              <a:gd name="connsiteY139" fmla="*/ 739775 h 1885084"/>
              <a:gd name="connsiteX140" fmla="*/ 1246909 w 2401538"/>
              <a:gd name="connsiteY140" fmla="*/ 758248 h 1885084"/>
              <a:gd name="connsiteX141" fmla="*/ 1302327 w 2401538"/>
              <a:gd name="connsiteY141" fmla="*/ 758248 h 1885084"/>
              <a:gd name="connsiteX142" fmla="*/ 1413164 w 2401538"/>
              <a:gd name="connsiteY142" fmla="*/ 822902 h 1885084"/>
              <a:gd name="connsiteX0" fmla="*/ 609600 w 2401538"/>
              <a:gd name="connsiteY0" fmla="*/ 527339 h 1885084"/>
              <a:gd name="connsiteX1" fmla="*/ 609600 w 2401538"/>
              <a:gd name="connsiteY1" fmla="*/ 527339 h 1885084"/>
              <a:gd name="connsiteX2" fmla="*/ 701964 w 2401538"/>
              <a:gd name="connsiteY2" fmla="*/ 462684 h 1885084"/>
              <a:gd name="connsiteX3" fmla="*/ 729673 w 2401538"/>
              <a:gd name="connsiteY3" fmla="*/ 444211 h 1885084"/>
              <a:gd name="connsiteX4" fmla="*/ 886691 w 2401538"/>
              <a:gd name="connsiteY4" fmla="*/ 453448 h 1885084"/>
              <a:gd name="connsiteX5" fmla="*/ 1043709 w 2401538"/>
              <a:gd name="connsiteY5" fmla="*/ 434975 h 1885084"/>
              <a:gd name="connsiteX6" fmla="*/ 1108364 w 2401538"/>
              <a:gd name="connsiteY6" fmla="*/ 425739 h 1885084"/>
              <a:gd name="connsiteX7" fmla="*/ 1145309 w 2401538"/>
              <a:gd name="connsiteY7" fmla="*/ 305666 h 1885084"/>
              <a:gd name="connsiteX8" fmla="*/ 1191491 w 2401538"/>
              <a:gd name="connsiteY8" fmla="*/ 296429 h 1885084"/>
              <a:gd name="connsiteX9" fmla="*/ 1200727 w 2401538"/>
              <a:gd name="connsiteY9" fmla="*/ 231775 h 1885084"/>
              <a:gd name="connsiteX10" fmla="*/ 1209964 w 2401538"/>
              <a:gd name="connsiteY10" fmla="*/ 204066 h 1885084"/>
              <a:gd name="connsiteX11" fmla="*/ 1237673 w 2401538"/>
              <a:gd name="connsiteY11" fmla="*/ 194829 h 1885084"/>
              <a:gd name="connsiteX12" fmla="*/ 1246909 w 2401538"/>
              <a:gd name="connsiteY12" fmla="*/ 167120 h 1885084"/>
              <a:gd name="connsiteX13" fmla="*/ 1274618 w 2401538"/>
              <a:gd name="connsiteY13" fmla="*/ 157884 h 1885084"/>
              <a:gd name="connsiteX14" fmla="*/ 1302327 w 2401538"/>
              <a:gd name="connsiteY14" fmla="*/ 139411 h 1885084"/>
              <a:gd name="connsiteX15" fmla="*/ 1366982 w 2401538"/>
              <a:gd name="connsiteY15" fmla="*/ 213302 h 1885084"/>
              <a:gd name="connsiteX16" fmla="*/ 1459346 w 2401538"/>
              <a:gd name="connsiteY16" fmla="*/ 167120 h 1885084"/>
              <a:gd name="connsiteX17" fmla="*/ 1459346 w 2401538"/>
              <a:gd name="connsiteY17" fmla="*/ 167120 h 1885084"/>
              <a:gd name="connsiteX18" fmla="*/ 1524000 w 2401538"/>
              <a:gd name="connsiteY18" fmla="*/ 148648 h 1885084"/>
              <a:gd name="connsiteX19" fmla="*/ 1570182 w 2401538"/>
              <a:gd name="connsiteY19" fmla="*/ 65520 h 1885084"/>
              <a:gd name="connsiteX20" fmla="*/ 1662546 w 2401538"/>
              <a:gd name="connsiteY20" fmla="*/ 65520 h 1885084"/>
              <a:gd name="connsiteX21" fmla="*/ 1717964 w 2401538"/>
              <a:gd name="connsiteY21" fmla="*/ 47048 h 1885084"/>
              <a:gd name="connsiteX22" fmla="*/ 1727200 w 2401538"/>
              <a:gd name="connsiteY22" fmla="*/ 19339 h 1885084"/>
              <a:gd name="connsiteX23" fmla="*/ 1819564 w 2401538"/>
              <a:gd name="connsiteY23" fmla="*/ 10102 h 1885084"/>
              <a:gd name="connsiteX24" fmla="*/ 1856509 w 2401538"/>
              <a:gd name="connsiteY24" fmla="*/ 47048 h 1885084"/>
              <a:gd name="connsiteX25" fmla="*/ 1884218 w 2401538"/>
              <a:gd name="connsiteY25" fmla="*/ 65520 h 1885084"/>
              <a:gd name="connsiteX26" fmla="*/ 1921164 w 2401538"/>
              <a:gd name="connsiteY26" fmla="*/ 120939 h 1885084"/>
              <a:gd name="connsiteX27" fmla="*/ 1939637 w 2401538"/>
              <a:gd name="connsiteY27" fmla="*/ 148648 h 1885084"/>
              <a:gd name="connsiteX28" fmla="*/ 1985818 w 2401538"/>
              <a:gd name="connsiteY28" fmla="*/ 204066 h 1885084"/>
              <a:gd name="connsiteX29" fmla="*/ 1976582 w 2401538"/>
              <a:gd name="connsiteY29" fmla="*/ 314902 h 1885084"/>
              <a:gd name="connsiteX30" fmla="*/ 1958109 w 2401538"/>
              <a:gd name="connsiteY30" fmla="*/ 370320 h 1885084"/>
              <a:gd name="connsiteX31" fmla="*/ 1948873 w 2401538"/>
              <a:gd name="connsiteY31" fmla="*/ 398029 h 1885084"/>
              <a:gd name="connsiteX32" fmla="*/ 1995055 w 2401538"/>
              <a:gd name="connsiteY32" fmla="*/ 444211 h 1885084"/>
              <a:gd name="connsiteX33" fmla="*/ 2050473 w 2401538"/>
              <a:gd name="connsiteY33" fmla="*/ 462684 h 1885084"/>
              <a:gd name="connsiteX34" fmla="*/ 2133600 w 2401538"/>
              <a:gd name="connsiteY34" fmla="*/ 527339 h 1885084"/>
              <a:gd name="connsiteX35" fmla="*/ 2216727 w 2401538"/>
              <a:gd name="connsiteY35" fmla="*/ 536575 h 1885084"/>
              <a:gd name="connsiteX36" fmla="*/ 2235200 w 2401538"/>
              <a:gd name="connsiteY36" fmla="*/ 564284 h 1885084"/>
              <a:gd name="connsiteX37" fmla="*/ 2253673 w 2401538"/>
              <a:gd name="connsiteY37" fmla="*/ 619702 h 1885084"/>
              <a:gd name="connsiteX38" fmla="*/ 2262909 w 2401538"/>
              <a:gd name="connsiteY38" fmla="*/ 785957 h 1885084"/>
              <a:gd name="connsiteX39" fmla="*/ 2299855 w 2401538"/>
              <a:gd name="connsiteY39" fmla="*/ 841375 h 1885084"/>
              <a:gd name="connsiteX40" fmla="*/ 2290618 w 2401538"/>
              <a:gd name="connsiteY40" fmla="*/ 869084 h 1885084"/>
              <a:gd name="connsiteX41" fmla="*/ 2262909 w 2401538"/>
              <a:gd name="connsiteY41" fmla="*/ 878320 h 1885084"/>
              <a:gd name="connsiteX42" fmla="*/ 2272146 w 2401538"/>
              <a:gd name="connsiteY42" fmla="*/ 998393 h 1885084"/>
              <a:gd name="connsiteX43" fmla="*/ 2290618 w 2401538"/>
              <a:gd name="connsiteY43" fmla="*/ 1026102 h 1885084"/>
              <a:gd name="connsiteX44" fmla="*/ 2346037 w 2401538"/>
              <a:gd name="connsiteY44" fmla="*/ 1035339 h 1885084"/>
              <a:gd name="connsiteX45" fmla="*/ 2373746 w 2401538"/>
              <a:gd name="connsiteY45" fmla="*/ 1044575 h 1885084"/>
              <a:gd name="connsiteX46" fmla="*/ 2382982 w 2401538"/>
              <a:gd name="connsiteY46" fmla="*/ 1072284 h 1885084"/>
              <a:gd name="connsiteX47" fmla="*/ 2401455 w 2401538"/>
              <a:gd name="connsiteY47" fmla="*/ 1099993 h 1885084"/>
              <a:gd name="connsiteX48" fmla="*/ 2382982 w 2401538"/>
              <a:gd name="connsiteY48" fmla="*/ 1229302 h 1885084"/>
              <a:gd name="connsiteX49" fmla="*/ 2346037 w 2401538"/>
              <a:gd name="connsiteY49" fmla="*/ 1284720 h 1885084"/>
              <a:gd name="connsiteX50" fmla="*/ 2318327 w 2401538"/>
              <a:gd name="connsiteY50" fmla="*/ 1303193 h 1885084"/>
              <a:gd name="connsiteX51" fmla="*/ 2290618 w 2401538"/>
              <a:gd name="connsiteY51" fmla="*/ 1358611 h 1885084"/>
              <a:gd name="connsiteX52" fmla="*/ 2253673 w 2401538"/>
              <a:gd name="connsiteY52" fmla="*/ 1404793 h 1885084"/>
              <a:gd name="connsiteX53" fmla="*/ 2198255 w 2401538"/>
              <a:gd name="connsiteY53" fmla="*/ 1423266 h 1885084"/>
              <a:gd name="connsiteX54" fmla="*/ 2142837 w 2401538"/>
              <a:gd name="connsiteY54" fmla="*/ 1460211 h 1885084"/>
              <a:gd name="connsiteX55" fmla="*/ 2115127 w 2401538"/>
              <a:gd name="connsiteY55" fmla="*/ 1478684 h 1885084"/>
              <a:gd name="connsiteX56" fmla="*/ 2078182 w 2401538"/>
              <a:gd name="connsiteY56" fmla="*/ 1487920 h 1885084"/>
              <a:gd name="connsiteX57" fmla="*/ 2041237 w 2401538"/>
              <a:gd name="connsiteY57" fmla="*/ 1543339 h 1885084"/>
              <a:gd name="connsiteX58" fmla="*/ 2022764 w 2401538"/>
              <a:gd name="connsiteY58" fmla="*/ 1571048 h 1885084"/>
              <a:gd name="connsiteX59" fmla="*/ 2032000 w 2401538"/>
              <a:gd name="connsiteY59" fmla="*/ 1626466 h 1885084"/>
              <a:gd name="connsiteX60" fmla="*/ 2059709 w 2401538"/>
              <a:gd name="connsiteY60" fmla="*/ 1635702 h 1885084"/>
              <a:gd name="connsiteX61" fmla="*/ 2068946 w 2401538"/>
              <a:gd name="connsiteY61" fmla="*/ 1663411 h 1885084"/>
              <a:gd name="connsiteX62" fmla="*/ 2059709 w 2401538"/>
              <a:gd name="connsiteY62" fmla="*/ 1709593 h 1885084"/>
              <a:gd name="connsiteX63" fmla="*/ 1902691 w 2401538"/>
              <a:gd name="connsiteY63" fmla="*/ 1718829 h 1885084"/>
              <a:gd name="connsiteX64" fmla="*/ 1764146 w 2401538"/>
              <a:gd name="connsiteY64" fmla="*/ 1728066 h 1885084"/>
              <a:gd name="connsiteX65" fmla="*/ 1727200 w 2401538"/>
              <a:gd name="connsiteY65" fmla="*/ 1783484 h 1885084"/>
              <a:gd name="connsiteX66" fmla="*/ 1662546 w 2401538"/>
              <a:gd name="connsiteY66" fmla="*/ 1755775 h 1885084"/>
              <a:gd name="connsiteX67" fmla="*/ 1570182 w 2401538"/>
              <a:gd name="connsiteY67" fmla="*/ 1728066 h 1885084"/>
              <a:gd name="connsiteX68" fmla="*/ 1496291 w 2401538"/>
              <a:gd name="connsiteY68" fmla="*/ 1737302 h 1885084"/>
              <a:gd name="connsiteX69" fmla="*/ 1487055 w 2401538"/>
              <a:gd name="connsiteY69" fmla="*/ 1765011 h 1885084"/>
              <a:gd name="connsiteX70" fmla="*/ 1440873 w 2401538"/>
              <a:gd name="connsiteY70" fmla="*/ 1848139 h 1885084"/>
              <a:gd name="connsiteX71" fmla="*/ 1274618 w 2401538"/>
              <a:gd name="connsiteY71" fmla="*/ 1838902 h 1885084"/>
              <a:gd name="connsiteX72" fmla="*/ 1237673 w 2401538"/>
              <a:gd name="connsiteY72" fmla="*/ 1829666 h 1885084"/>
              <a:gd name="connsiteX73" fmla="*/ 1209964 w 2401538"/>
              <a:gd name="connsiteY73" fmla="*/ 1820429 h 1885084"/>
              <a:gd name="connsiteX74" fmla="*/ 1006764 w 2401538"/>
              <a:gd name="connsiteY74" fmla="*/ 1811193 h 1885084"/>
              <a:gd name="connsiteX75" fmla="*/ 969818 w 2401538"/>
              <a:gd name="connsiteY75" fmla="*/ 1783484 h 1885084"/>
              <a:gd name="connsiteX76" fmla="*/ 942109 w 2401538"/>
              <a:gd name="connsiteY76" fmla="*/ 1765011 h 1885084"/>
              <a:gd name="connsiteX77" fmla="*/ 868218 w 2401538"/>
              <a:gd name="connsiteY77" fmla="*/ 1774248 h 1885084"/>
              <a:gd name="connsiteX78" fmla="*/ 775855 w 2401538"/>
              <a:gd name="connsiteY78" fmla="*/ 1820429 h 1885084"/>
              <a:gd name="connsiteX79" fmla="*/ 757382 w 2401538"/>
              <a:gd name="connsiteY79" fmla="*/ 1792720 h 1885084"/>
              <a:gd name="connsiteX80" fmla="*/ 729673 w 2401538"/>
              <a:gd name="connsiteY80" fmla="*/ 1774248 h 1885084"/>
              <a:gd name="connsiteX81" fmla="*/ 655782 w 2401538"/>
              <a:gd name="connsiteY81" fmla="*/ 1792720 h 1885084"/>
              <a:gd name="connsiteX82" fmla="*/ 646546 w 2401538"/>
              <a:gd name="connsiteY82" fmla="*/ 1838902 h 1885084"/>
              <a:gd name="connsiteX83" fmla="*/ 563418 w 2401538"/>
              <a:gd name="connsiteY83" fmla="*/ 1885084 h 1885084"/>
              <a:gd name="connsiteX84" fmla="*/ 498764 w 2401538"/>
              <a:gd name="connsiteY84" fmla="*/ 1875848 h 1885084"/>
              <a:gd name="connsiteX85" fmla="*/ 471055 w 2401538"/>
              <a:gd name="connsiteY85" fmla="*/ 1857375 h 1885084"/>
              <a:gd name="connsiteX86" fmla="*/ 387927 w 2401538"/>
              <a:gd name="connsiteY86" fmla="*/ 1838902 h 1885084"/>
              <a:gd name="connsiteX87" fmla="*/ 369455 w 2401538"/>
              <a:gd name="connsiteY87" fmla="*/ 1783484 h 1885084"/>
              <a:gd name="connsiteX88" fmla="*/ 350982 w 2401538"/>
              <a:gd name="connsiteY88" fmla="*/ 1681884 h 1885084"/>
              <a:gd name="connsiteX89" fmla="*/ 341746 w 2401538"/>
              <a:gd name="connsiteY89" fmla="*/ 1607993 h 1885084"/>
              <a:gd name="connsiteX90" fmla="*/ 341746 w 2401538"/>
              <a:gd name="connsiteY90" fmla="*/ 1469448 h 1885084"/>
              <a:gd name="connsiteX91" fmla="*/ 369455 w 2401538"/>
              <a:gd name="connsiteY91" fmla="*/ 1450975 h 1885084"/>
              <a:gd name="connsiteX92" fmla="*/ 415637 w 2401538"/>
              <a:gd name="connsiteY92" fmla="*/ 1192357 h 1885084"/>
              <a:gd name="connsiteX93" fmla="*/ 406400 w 2401538"/>
              <a:gd name="connsiteY93" fmla="*/ 1220066 h 1885084"/>
              <a:gd name="connsiteX94" fmla="*/ 387927 w 2401538"/>
              <a:gd name="connsiteY94" fmla="*/ 1321666 h 1885084"/>
              <a:gd name="connsiteX95" fmla="*/ 397164 w 2401538"/>
              <a:gd name="connsiteY95" fmla="*/ 1478684 h 1885084"/>
              <a:gd name="connsiteX96" fmla="*/ 341746 w 2401538"/>
              <a:gd name="connsiteY96" fmla="*/ 1072284 h 1885084"/>
              <a:gd name="connsiteX97" fmla="*/ 304800 w 2401538"/>
              <a:gd name="connsiteY97" fmla="*/ 1016866 h 1885084"/>
              <a:gd name="connsiteX98" fmla="*/ 221673 w 2401538"/>
              <a:gd name="connsiteY98" fmla="*/ 1007629 h 1885084"/>
              <a:gd name="connsiteX99" fmla="*/ 0 w 2401538"/>
              <a:gd name="connsiteY99" fmla="*/ 933739 h 1885084"/>
              <a:gd name="connsiteX100" fmla="*/ 0 w 2401538"/>
              <a:gd name="connsiteY100" fmla="*/ 933739 h 1885084"/>
              <a:gd name="connsiteX101" fmla="*/ 27709 w 2401538"/>
              <a:gd name="connsiteY101" fmla="*/ 859848 h 1885084"/>
              <a:gd name="connsiteX102" fmla="*/ 55418 w 2401538"/>
              <a:gd name="connsiteY102" fmla="*/ 804429 h 1885084"/>
              <a:gd name="connsiteX103" fmla="*/ 83127 w 2401538"/>
              <a:gd name="connsiteY103" fmla="*/ 785957 h 1885084"/>
              <a:gd name="connsiteX104" fmla="*/ 110837 w 2401538"/>
              <a:gd name="connsiteY104" fmla="*/ 730539 h 1885084"/>
              <a:gd name="connsiteX105" fmla="*/ 157018 w 2401538"/>
              <a:gd name="connsiteY105" fmla="*/ 721302 h 1885084"/>
              <a:gd name="connsiteX106" fmla="*/ 184727 w 2401538"/>
              <a:gd name="connsiteY106" fmla="*/ 712066 h 1885084"/>
              <a:gd name="connsiteX107" fmla="*/ 267855 w 2401538"/>
              <a:gd name="connsiteY107" fmla="*/ 647411 h 1885084"/>
              <a:gd name="connsiteX108" fmla="*/ 295564 w 2401538"/>
              <a:gd name="connsiteY108" fmla="*/ 638175 h 1885084"/>
              <a:gd name="connsiteX109" fmla="*/ 424873 w 2401538"/>
              <a:gd name="connsiteY109" fmla="*/ 638175 h 1885084"/>
              <a:gd name="connsiteX110" fmla="*/ 452582 w 2401538"/>
              <a:gd name="connsiteY110" fmla="*/ 619702 h 1885084"/>
              <a:gd name="connsiteX111" fmla="*/ 508000 w 2401538"/>
              <a:gd name="connsiteY111" fmla="*/ 601229 h 1885084"/>
              <a:gd name="connsiteX112" fmla="*/ 591127 w 2401538"/>
              <a:gd name="connsiteY112" fmla="*/ 555048 h 1885084"/>
              <a:gd name="connsiteX113" fmla="*/ 628073 w 2401538"/>
              <a:gd name="connsiteY113" fmla="*/ 545811 h 1885084"/>
              <a:gd name="connsiteX114" fmla="*/ 665018 w 2401538"/>
              <a:gd name="connsiteY114" fmla="*/ 545811 h 1885084"/>
              <a:gd name="connsiteX115" fmla="*/ 683491 w 2401538"/>
              <a:gd name="connsiteY115" fmla="*/ 481157 h 1885084"/>
              <a:gd name="connsiteX116" fmla="*/ 683491 w 2401538"/>
              <a:gd name="connsiteY116" fmla="*/ 481157 h 1885084"/>
              <a:gd name="connsiteX117" fmla="*/ 748146 w 2401538"/>
              <a:gd name="connsiteY117" fmla="*/ 453448 h 1885084"/>
              <a:gd name="connsiteX118" fmla="*/ 840509 w 2401538"/>
              <a:gd name="connsiteY118" fmla="*/ 462684 h 1885084"/>
              <a:gd name="connsiteX119" fmla="*/ 895927 w 2401538"/>
              <a:gd name="connsiteY119" fmla="*/ 444211 h 1885084"/>
              <a:gd name="connsiteX120" fmla="*/ 1006764 w 2401538"/>
              <a:gd name="connsiteY120" fmla="*/ 425739 h 1885084"/>
              <a:gd name="connsiteX121" fmla="*/ 969818 w 2401538"/>
              <a:gd name="connsiteY121" fmla="*/ 564284 h 1885084"/>
              <a:gd name="connsiteX122" fmla="*/ 1200727 w 2401538"/>
              <a:gd name="connsiteY122" fmla="*/ 758248 h 1885084"/>
              <a:gd name="connsiteX123" fmla="*/ 1302327 w 2401538"/>
              <a:gd name="connsiteY123" fmla="*/ 739775 h 1885084"/>
              <a:gd name="connsiteX124" fmla="*/ 1366982 w 2401538"/>
              <a:gd name="connsiteY124" fmla="*/ 804429 h 1885084"/>
              <a:gd name="connsiteX125" fmla="*/ 1431637 w 2401538"/>
              <a:gd name="connsiteY125" fmla="*/ 859848 h 1885084"/>
              <a:gd name="connsiteX126" fmla="*/ 1431637 w 2401538"/>
              <a:gd name="connsiteY126" fmla="*/ 961448 h 1885084"/>
              <a:gd name="connsiteX127" fmla="*/ 1394691 w 2401538"/>
              <a:gd name="connsiteY127" fmla="*/ 1007629 h 1885084"/>
              <a:gd name="connsiteX128" fmla="*/ 1311564 w 2401538"/>
              <a:gd name="connsiteY128" fmla="*/ 1044575 h 1885084"/>
              <a:gd name="connsiteX129" fmla="*/ 1200727 w 2401538"/>
              <a:gd name="connsiteY129" fmla="*/ 1081520 h 1885084"/>
              <a:gd name="connsiteX130" fmla="*/ 1163782 w 2401538"/>
              <a:gd name="connsiteY130" fmla="*/ 1164648 h 1885084"/>
              <a:gd name="connsiteX131" fmla="*/ 1089891 w 2401538"/>
              <a:gd name="connsiteY131" fmla="*/ 1136939 h 1885084"/>
              <a:gd name="connsiteX132" fmla="*/ 1043709 w 2401538"/>
              <a:gd name="connsiteY132" fmla="*/ 1063048 h 1885084"/>
              <a:gd name="connsiteX133" fmla="*/ 1016000 w 2401538"/>
              <a:gd name="connsiteY133" fmla="*/ 1007629 h 1885084"/>
              <a:gd name="connsiteX134" fmla="*/ 988291 w 2401538"/>
              <a:gd name="connsiteY134" fmla="*/ 915266 h 1885084"/>
              <a:gd name="connsiteX135" fmla="*/ 960582 w 2401538"/>
              <a:gd name="connsiteY135" fmla="*/ 832139 h 1885084"/>
              <a:gd name="connsiteX136" fmla="*/ 969818 w 2401538"/>
              <a:gd name="connsiteY136" fmla="*/ 776720 h 1885084"/>
              <a:gd name="connsiteX137" fmla="*/ 1043709 w 2401538"/>
              <a:gd name="connsiteY137" fmla="*/ 758248 h 1885084"/>
              <a:gd name="connsiteX138" fmla="*/ 1089891 w 2401538"/>
              <a:gd name="connsiteY138" fmla="*/ 619702 h 1885084"/>
              <a:gd name="connsiteX139" fmla="*/ 1219200 w 2401538"/>
              <a:gd name="connsiteY139" fmla="*/ 739775 h 1885084"/>
              <a:gd name="connsiteX140" fmla="*/ 1246909 w 2401538"/>
              <a:gd name="connsiteY140" fmla="*/ 758248 h 1885084"/>
              <a:gd name="connsiteX141" fmla="*/ 1302327 w 2401538"/>
              <a:gd name="connsiteY141" fmla="*/ 758248 h 1885084"/>
              <a:gd name="connsiteX142" fmla="*/ 1413164 w 2401538"/>
              <a:gd name="connsiteY142" fmla="*/ 822902 h 1885084"/>
              <a:gd name="connsiteX0" fmla="*/ 609600 w 2401538"/>
              <a:gd name="connsiteY0" fmla="*/ 527339 h 1885084"/>
              <a:gd name="connsiteX1" fmla="*/ 609600 w 2401538"/>
              <a:gd name="connsiteY1" fmla="*/ 527339 h 1885084"/>
              <a:gd name="connsiteX2" fmla="*/ 701964 w 2401538"/>
              <a:gd name="connsiteY2" fmla="*/ 462684 h 1885084"/>
              <a:gd name="connsiteX3" fmla="*/ 729673 w 2401538"/>
              <a:gd name="connsiteY3" fmla="*/ 444211 h 1885084"/>
              <a:gd name="connsiteX4" fmla="*/ 886691 w 2401538"/>
              <a:gd name="connsiteY4" fmla="*/ 453448 h 1885084"/>
              <a:gd name="connsiteX5" fmla="*/ 1043709 w 2401538"/>
              <a:gd name="connsiteY5" fmla="*/ 434975 h 1885084"/>
              <a:gd name="connsiteX6" fmla="*/ 1108364 w 2401538"/>
              <a:gd name="connsiteY6" fmla="*/ 425739 h 1885084"/>
              <a:gd name="connsiteX7" fmla="*/ 1145309 w 2401538"/>
              <a:gd name="connsiteY7" fmla="*/ 305666 h 1885084"/>
              <a:gd name="connsiteX8" fmla="*/ 1191491 w 2401538"/>
              <a:gd name="connsiteY8" fmla="*/ 296429 h 1885084"/>
              <a:gd name="connsiteX9" fmla="*/ 1200727 w 2401538"/>
              <a:gd name="connsiteY9" fmla="*/ 231775 h 1885084"/>
              <a:gd name="connsiteX10" fmla="*/ 1209964 w 2401538"/>
              <a:gd name="connsiteY10" fmla="*/ 204066 h 1885084"/>
              <a:gd name="connsiteX11" fmla="*/ 1237673 w 2401538"/>
              <a:gd name="connsiteY11" fmla="*/ 194829 h 1885084"/>
              <a:gd name="connsiteX12" fmla="*/ 1246909 w 2401538"/>
              <a:gd name="connsiteY12" fmla="*/ 167120 h 1885084"/>
              <a:gd name="connsiteX13" fmla="*/ 1274618 w 2401538"/>
              <a:gd name="connsiteY13" fmla="*/ 157884 h 1885084"/>
              <a:gd name="connsiteX14" fmla="*/ 1302327 w 2401538"/>
              <a:gd name="connsiteY14" fmla="*/ 139411 h 1885084"/>
              <a:gd name="connsiteX15" fmla="*/ 1366982 w 2401538"/>
              <a:gd name="connsiteY15" fmla="*/ 213302 h 1885084"/>
              <a:gd name="connsiteX16" fmla="*/ 1459346 w 2401538"/>
              <a:gd name="connsiteY16" fmla="*/ 167120 h 1885084"/>
              <a:gd name="connsiteX17" fmla="*/ 1459346 w 2401538"/>
              <a:gd name="connsiteY17" fmla="*/ 167120 h 1885084"/>
              <a:gd name="connsiteX18" fmla="*/ 1524000 w 2401538"/>
              <a:gd name="connsiteY18" fmla="*/ 148648 h 1885084"/>
              <a:gd name="connsiteX19" fmla="*/ 1570182 w 2401538"/>
              <a:gd name="connsiteY19" fmla="*/ 65520 h 1885084"/>
              <a:gd name="connsiteX20" fmla="*/ 1662546 w 2401538"/>
              <a:gd name="connsiteY20" fmla="*/ 65520 h 1885084"/>
              <a:gd name="connsiteX21" fmla="*/ 1717964 w 2401538"/>
              <a:gd name="connsiteY21" fmla="*/ 47048 h 1885084"/>
              <a:gd name="connsiteX22" fmla="*/ 1727200 w 2401538"/>
              <a:gd name="connsiteY22" fmla="*/ 19339 h 1885084"/>
              <a:gd name="connsiteX23" fmla="*/ 1819564 w 2401538"/>
              <a:gd name="connsiteY23" fmla="*/ 10102 h 1885084"/>
              <a:gd name="connsiteX24" fmla="*/ 1856509 w 2401538"/>
              <a:gd name="connsiteY24" fmla="*/ 47048 h 1885084"/>
              <a:gd name="connsiteX25" fmla="*/ 1884218 w 2401538"/>
              <a:gd name="connsiteY25" fmla="*/ 65520 h 1885084"/>
              <a:gd name="connsiteX26" fmla="*/ 1921164 w 2401538"/>
              <a:gd name="connsiteY26" fmla="*/ 120939 h 1885084"/>
              <a:gd name="connsiteX27" fmla="*/ 1939637 w 2401538"/>
              <a:gd name="connsiteY27" fmla="*/ 148648 h 1885084"/>
              <a:gd name="connsiteX28" fmla="*/ 1985818 w 2401538"/>
              <a:gd name="connsiteY28" fmla="*/ 204066 h 1885084"/>
              <a:gd name="connsiteX29" fmla="*/ 1976582 w 2401538"/>
              <a:gd name="connsiteY29" fmla="*/ 314902 h 1885084"/>
              <a:gd name="connsiteX30" fmla="*/ 1958109 w 2401538"/>
              <a:gd name="connsiteY30" fmla="*/ 370320 h 1885084"/>
              <a:gd name="connsiteX31" fmla="*/ 1948873 w 2401538"/>
              <a:gd name="connsiteY31" fmla="*/ 398029 h 1885084"/>
              <a:gd name="connsiteX32" fmla="*/ 1995055 w 2401538"/>
              <a:gd name="connsiteY32" fmla="*/ 444211 h 1885084"/>
              <a:gd name="connsiteX33" fmla="*/ 2050473 w 2401538"/>
              <a:gd name="connsiteY33" fmla="*/ 462684 h 1885084"/>
              <a:gd name="connsiteX34" fmla="*/ 2133600 w 2401538"/>
              <a:gd name="connsiteY34" fmla="*/ 527339 h 1885084"/>
              <a:gd name="connsiteX35" fmla="*/ 2216727 w 2401538"/>
              <a:gd name="connsiteY35" fmla="*/ 536575 h 1885084"/>
              <a:gd name="connsiteX36" fmla="*/ 2235200 w 2401538"/>
              <a:gd name="connsiteY36" fmla="*/ 564284 h 1885084"/>
              <a:gd name="connsiteX37" fmla="*/ 2253673 w 2401538"/>
              <a:gd name="connsiteY37" fmla="*/ 619702 h 1885084"/>
              <a:gd name="connsiteX38" fmla="*/ 2262909 w 2401538"/>
              <a:gd name="connsiteY38" fmla="*/ 785957 h 1885084"/>
              <a:gd name="connsiteX39" fmla="*/ 2299855 w 2401538"/>
              <a:gd name="connsiteY39" fmla="*/ 841375 h 1885084"/>
              <a:gd name="connsiteX40" fmla="*/ 2290618 w 2401538"/>
              <a:gd name="connsiteY40" fmla="*/ 869084 h 1885084"/>
              <a:gd name="connsiteX41" fmla="*/ 2262909 w 2401538"/>
              <a:gd name="connsiteY41" fmla="*/ 878320 h 1885084"/>
              <a:gd name="connsiteX42" fmla="*/ 2272146 w 2401538"/>
              <a:gd name="connsiteY42" fmla="*/ 998393 h 1885084"/>
              <a:gd name="connsiteX43" fmla="*/ 2290618 w 2401538"/>
              <a:gd name="connsiteY43" fmla="*/ 1026102 h 1885084"/>
              <a:gd name="connsiteX44" fmla="*/ 2346037 w 2401538"/>
              <a:gd name="connsiteY44" fmla="*/ 1035339 h 1885084"/>
              <a:gd name="connsiteX45" fmla="*/ 2373746 w 2401538"/>
              <a:gd name="connsiteY45" fmla="*/ 1044575 h 1885084"/>
              <a:gd name="connsiteX46" fmla="*/ 2382982 w 2401538"/>
              <a:gd name="connsiteY46" fmla="*/ 1072284 h 1885084"/>
              <a:gd name="connsiteX47" fmla="*/ 2401455 w 2401538"/>
              <a:gd name="connsiteY47" fmla="*/ 1099993 h 1885084"/>
              <a:gd name="connsiteX48" fmla="*/ 2382982 w 2401538"/>
              <a:gd name="connsiteY48" fmla="*/ 1229302 h 1885084"/>
              <a:gd name="connsiteX49" fmla="*/ 2346037 w 2401538"/>
              <a:gd name="connsiteY49" fmla="*/ 1284720 h 1885084"/>
              <a:gd name="connsiteX50" fmla="*/ 2318327 w 2401538"/>
              <a:gd name="connsiteY50" fmla="*/ 1303193 h 1885084"/>
              <a:gd name="connsiteX51" fmla="*/ 2290618 w 2401538"/>
              <a:gd name="connsiteY51" fmla="*/ 1358611 h 1885084"/>
              <a:gd name="connsiteX52" fmla="*/ 2253673 w 2401538"/>
              <a:gd name="connsiteY52" fmla="*/ 1404793 h 1885084"/>
              <a:gd name="connsiteX53" fmla="*/ 2198255 w 2401538"/>
              <a:gd name="connsiteY53" fmla="*/ 1423266 h 1885084"/>
              <a:gd name="connsiteX54" fmla="*/ 2142837 w 2401538"/>
              <a:gd name="connsiteY54" fmla="*/ 1460211 h 1885084"/>
              <a:gd name="connsiteX55" fmla="*/ 2115127 w 2401538"/>
              <a:gd name="connsiteY55" fmla="*/ 1478684 h 1885084"/>
              <a:gd name="connsiteX56" fmla="*/ 2078182 w 2401538"/>
              <a:gd name="connsiteY56" fmla="*/ 1487920 h 1885084"/>
              <a:gd name="connsiteX57" fmla="*/ 2041237 w 2401538"/>
              <a:gd name="connsiteY57" fmla="*/ 1543339 h 1885084"/>
              <a:gd name="connsiteX58" fmla="*/ 2022764 w 2401538"/>
              <a:gd name="connsiteY58" fmla="*/ 1571048 h 1885084"/>
              <a:gd name="connsiteX59" fmla="*/ 2032000 w 2401538"/>
              <a:gd name="connsiteY59" fmla="*/ 1626466 h 1885084"/>
              <a:gd name="connsiteX60" fmla="*/ 2059709 w 2401538"/>
              <a:gd name="connsiteY60" fmla="*/ 1635702 h 1885084"/>
              <a:gd name="connsiteX61" fmla="*/ 2068946 w 2401538"/>
              <a:gd name="connsiteY61" fmla="*/ 1663411 h 1885084"/>
              <a:gd name="connsiteX62" fmla="*/ 2059709 w 2401538"/>
              <a:gd name="connsiteY62" fmla="*/ 1709593 h 1885084"/>
              <a:gd name="connsiteX63" fmla="*/ 1902691 w 2401538"/>
              <a:gd name="connsiteY63" fmla="*/ 1718829 h 1885084"/>
              <a:gd name="connsiteX64" fmla="*/ 1764146 w 2401538"/>
              <a:gd name="connsiteY64" fmla="*/ 1728066 h 1885084"/>
              <a:gd name="connsiteX65" fmla="*/ 1727200 w 2401538"/>
              <a:gd name="connsiteY65" fmla="*/ 1783484 h 1885084"/>
              <a:gd name="connsiteX66" fmla="*/ 1662546 w 2401538"/>
              <a:gd name="connsiteY66" fmla="*/ 1755775 h 1885084"/>
              <a:gd name="connsiteX67" fmla="*/ 1570182 w 2401538"/>
              <a:gd name="connsiteY67" fmla="*/ 1728066 h 1885084"/>
              <a:gd name="connsiteX68" fmla="*/ 1496291 w 2401538"/>
              <a:gd name="connsiteY68" fmla="*/ 1737302 h 1885084"/>
              <a:gd name="connsiteX69" fmla="*/ 1487055 w 2401538"/>
              <a:gd name="connsiteY69" fmla="*/ 1765011 h 1885084"/>
              <a:gd name="connsiteX70" fmla="*/ 1440873 w 2401538"/>
              <a:gd name="connsiteY70" fmla="*/ 1848139 h 1885084"/>
              <a:gd name="connsiteX71" fmla="*/ 1274618 w 2401538"/>
              <a:gd name="connsiteY71" fmla="*/ 1838902 h 1885084"/>
              <a:gd name="connsiteX72" fmla="*/ 1237673 w 2401538"/>
              <a:gd name="connsiteY72" fmla="*/ 1829666 h 1885084"/>
              <a:gd name="connsiteX73" fmla="*/ 1209964 w 2401538"/>
              <a:gd name="connsiteY73" fmla="*/ 1820429 h 1885084"/>
              <a:gd name="connsiteX74" fmla="*/ 1006764 w 2401538"/>
              <a:gd name="connsiteY74" fmla="*/ 1811193 h 1885084"/>
              <a:gd name="connsiteX75" fmla="*/ 969818 w 2401538"/>
              <a:gd name="connsiteY75" fmla="*/ 1783484 h 1885084"/>
              <a:gd name="connsiteX76" fmla="*/ 942109 w 2401538"/>
              <a:gd name="connsiteY76" fmla="*/ 1765011 h 1885084"/>
              <a:gd name="connsiteX77" fmla="*/ 868218 w 2401538"/>
              <a:gd name="connsiteY77" fmla="*/ 1774248 h 1885084"/>
              <a:gd name="connsiteX78" fmla="*/ 775855 w 2401538"/>
              <a:gd name="connsiteY78" fmla="*/ 1820429 h 1885084"/>
              <a:gd name="connsiteX79" fmla="*/ 757382 w 2401538"/>
              <a:gd name="connsiteY79" fmla="*/ 1792720 h 1885084"/>
              <a:gd name="connsiteX80" fmla="*/ 729673 w 2401538"/>
              <a:gd name="connsiteY80" fmla="*/ 1774248 h 1885084"/>
              <a:gd name="connsiteX81" fmla="*/ 655782 w 2401538"/>
              <a:gd name="connsiteY81" fmla="*/ 1792720 h 1885084"/>
              <a:gd name="connsiteX82" fmla="*/ 646546 w 2401538"/>
              <a:gd name="connsiteY82" fmla="*/ 1838902 h 1885084"/>
              <a:gd name="connsiteX83" fmla="*/ 563418 w 2401538"/>
              <a:gd name="connsiteY83" fmla="*/ 1885084 h 1885084"/>
              <a:gd name="connsiteX84" fmla="*/ 498764 w 2401538"/>
              <a:gd name="connsiteY84" fmla="*/ 1875848 h 1885084"/>
              <a:gd name="connsiteX85" fmla="*/ 471055 w 2401538"/>
              <a:gd name="connsiteY85" fmla="*/ 1857375 h 1885084"/>
              <a:gd name="connsiteX86" fmla="*/ 387927 w 2401538"/>
              <a:gd name="connsiteY86" fmla="*/ 1838902 h 1885084"/>
              <a:gd name="connsiteX87" fmla="*/ 369455 w 2401538"/>
              <a:gd name="connsiteY87" fmla="*/ 1783484 h 1885084"/>
              <a:gd name="connsiteX88" fmla="*/ 350982 w 2401538"/>
              <a:gd name="connsiteY88" fmla="*/ 1681884 h 1885084"/>
              <a:gd name="connsiteX89" fmla="*/ 341746 w 2401538"/>
              <a:gd name="connsiteY89" fmla="*/ 1607993 h 1885084"/>
              <a:gd name="connsiteX90" fmla="*/ 341746 w 2401538"/>
              <a:gd name="connsiteY90" fmla="*/ 1469448 h 1885084"/>
              <a:gd name="connsiteX91" fmla="*/ 369455 w 2401538"/>
              <a:gd name="connsiteY91" fmla="*/ 1450975 h 1885084"/>
              <a:gd name="connsiteX92" fmla="*/ 415637 w 2401538"/>
              <a:gd name="connsiteY92" fmla="*/ 1192357 h 1885084"/>
              <a:gd name="connsiteX93" fmla="*/ 406400 w 2401538"/>
              <a:gd name="connsiteY93" fmla="*/ 1220066 h 1885084"/>
              <a:gd name="connsiteX94" fmla="*/ 387927 w 2401538"/>
              <a:gd name="connsiteY94" fmla="*/ 1321666 h 1885084"/>
              <a:gd name="connsiteX95" fmla="*/ 397164 w 2401538"/>
              <a:gd name="connsiteY95" fmla="*/ 1478684 h 1885084"/>
              <a:gd name="connsiteX96" fmla="*/ 341746 w 2401538"/>
              <a:gd name="connsiteY96" fmla="*/ 1072284 h 1885084"/>
              <a:gd name="connsiteX97" fmla="*/ 304800 w 2401538"/>
              <a:gd name="connsiteY97" fmla="*/ 1016866 h 1885084"/>
              <a:gd name="connsiteX98" fmla="*/ 221673 w 2401538"/>
              <a:gd name="connsiteY98" fmla="*/ 1007629 h 1885084"/>
              <a:gd name="connsiteX99" fmla="*/ 0 w 2401538"/>
              <a:gd name="connsiteY99" fmla="*/ 933739 h 1885084"/>
              <a:gd name="connsiteX100" fmla="*/ 0 w 2401538"/>
              <a:gd name="connsiteY100" fmla="*/ 933739 h 1885084"/>
              <a:gd name="connsiteX101" fmla="*/ 27709 w 2401538"/>
              <a:gd name="connsiteY101" fmla="*/ 859848 h 1885084"/>
              <a:gd name="connsiteX102" fmla="*/ 55418 w 2401538"/>
              <a:gd name="connsiteY102" fmla="*/ 804429 h 1885084"/>
              <a:gd name="connsiteX103" fmla="*/ 83127 w 2401538"/>
              <a:gd name="connsiteY103" fmla="*/ 785957 h 1885084"/>
              <a:gd name="connsiteX104" fmla="*/ 110837 w 2401538"/>
              <a:gd name="connsiteY104" fmla="*/ 730539 h 1885084"/>
              <a:gd name="connsiteX105" fmla="*/ 157018 w 2401538"/>
              <a:gd name="connsiteY105" fmla="*/ 721302 h 1885084"/>
              <a:gd name="connsiteX106" fmla="*/ 184727 w 2401538"/>
              <a:gd name="connsiteY106" fmla="*/ 712066 h 1885084"/>
              <a:gd name="connsiteX107" fmla="*/ 267855 w 2401538"/>
              <a:gd name="connsiteY107" fmla="*/ 647411 h 1885084"/>
              <a:gd name="connsiteX108" fmla="*/ 295564 w 2401538"/>
              <a:gd name="connsiteY108" fmla="*/ 638175 h 1885084"/>
              <a:gd name="connsiteX109" fmla="*/ 424873 w 2401538"/>
              <a:gd name="connsiteY109" fmla="*/ 638175 h 1885084"/>
              <a:gd name="connsiteX110" fmla="*/ 452582 w 2401538"/>
              <a:gd name="connsiteY110" fmla="*/ 619702 h 1885084"/>
              <a:gd name="connsiteX111" fmla="*/ 508000 w 2401538"/>
              <a:gd name="connsiteY111" fmla="*/ 601229 h 1885084"/>
              <a:gd name="connsiteX112" fmla="*/ 591127 w 2401538"/>
              <a:gd name="connsiteY112" fmla="*/ 555048 h 1885084"/>
              <a:gd name="connsiteX113" fmla="*/ 628073 w 2401538"/>
              <a:gd name="connsiteY113" fmla="*/ 545811 h 1885084"/>
              <a:gd name="connsiteX114" fmla="*/ 665018 w 2401538"/>
              <a:gd name="connsiteY114" fmla="*/ 545811 h 1885084"/>
              <a:gd name="connsiteX115" fmla="*/ 683491 w 2401538"/>
              <a:gd name="connsiteY115" fmla="*/ 481157 h 1885084"/>
              <a:gd name="connsiteX116" fmla="*/ 683491 w 2401538"/>
              <a:gd name="connsiteY116" fmla="*/ 481157 h 1885084"/>
              <a:gd name="connsiteX117" fmla="*/ 748146 w 2401538"/>
              <a:gd name="connsiteY117" fmla="*/ 453448 h 1885084"/>
              <a:gd name="connsiteX118" fmla="*/ 840509 w 2401538"/>
              <a:gd name="connsiteY118" fmla="*/ 462684 h 1885084"/>
              <a:gd name="connsiteX119" fmla="*/ 895927 w 2401538"/>
              <a:gd name="connsiteY119" fmla="*/ 444211 h 1885084"/>
              <a:gd name="connsiteX120" fmla="*/ 1006764 w 2401538"/>
              <a:gd name="connsiteY120" fmla="*/ 425739 h 1885084"/>
              <a:gd name="connsiteX121" fmla="*/ 895927 w 2401538"/>
              <a:gd name="connsiteY121" fmla="*/ 638175 h 1885084"/>
              <a:gd name="connsiteX122" fmla="*/ 1200727 w 2401538"/>
              <a:gd name="connsiteY122" fmla="*/ 758248 h 1885084"/>
              <a:gd name="connsiteX123" fmla="*/ 1302327 w 2401538"/>
              <a:gd name="connsiteY123" fmla="*/ 739775 h 1885084"/>
              <a:gd name="connsiteX124" fmla="*/ 1366982 w 2401538"/>
              <a:gd name="connsiteY124" fmla="*/ 804429 h 1885084"/>
              <a:gd name="connsiteX125" fmla="*/ 1431637 w 2401538"/>
              <a:gd name="connsiteY125" fmla="*/ 859848 h 1885084"/>
              <a:gd name="connsiteX126" fmla="*/ 1431637 w 2401538"/>
              <a:gd name="connsiteY126" fmla="*/ 961448 h 1885084"/>
              <a:gd name="connsiteX127" fmla="*/ 1394691 w 2401538"/>
              <a:gd name="connsiteY127" fmla="*/ 1007629 h 1885084"/>
              <a:gd name="connsiteX128" fmla="*/ 1311564 w 2401538"/>
              <a:gd name="connsiteY128" fmla="*/ 1044575 h 1885084"/>
              <a:gd name="connsiteX129" fmla="*/ 1200727 w 2401538"/>
              <a:gd name="connsiteY129" fmla="*/ 1081520 h 1885084"/>
              <a:gd name="connsiteX130" fmla="*/ 1163782 w 2401538"/>
              <a:gd name="connsiteY130" fmla="*/ 1164648 h 1885084"/>
              <a:gd name="connsiteX131" fmla="*/ 1089891 w 2401538"/>
              <a:gd name="connsiteY131" fmla="*/ 1136939 h 1885084"/>
              <a:gd name="connsiteX132" fmla="*/ 1043709 w 2401538"/>
              <a:gd name="connsiteY132" fmla="*/ 1063048 h 1885084"/>
              <a:gd name="connsiteX133" fmla="*/ 1016000 w 2401538"/>
              <a:gd name="connsiteY133" fmla="*/ 1007629 h 1885084"/>
              <a:gd name="connsiteX134" fmla="*/ 988291 w 2401538"/>
              <a:gd name="connsiteY134" fmla="*/ 915266 h 1885084"/>
              <a:gd name="connsiteX135" fmla="*/ 960582 w 2401538"/>
              <a:gd name="connsiteY135" fmla="*/ 832139 h 1885084"/>
              <a:gd name="connsiteX136" fmla="*/ 969818 w 2401538"/>
              <a:gd name="connsiteY136" fmla="*/ 776720 h 1885084"/>
              <a:gd name="connsiteX137" fmla="*/ 1043709 w 2401538"/>
              <a:gd name="connsiteY137" fmla="*/ 758248 h 1885084"/>
              <a:gd name="connsiteX138" fmla="*/ 1089891 w 2401538"/>
              <a:gd name="connsiteY138" fmla="*/ 619702 h 1885084"/>
              <a:gd name="connsiteX139" fmla="*/ 1219200 w 2401538"/>
              <a:gd name="connsiteY139" fmla="*/ 739775 h 1885084"/>
              <a:gd name="connsiteX140" fmla="*/ 1246909 w 2401538"/>
              <a:gd name="connsiteY140" fmla="*/ 758248 h 1885084"/>
              <a:gd name="connsiteX141" fmla="*/ 1302327 w 2401538"/>
              <a:gd name="connsiteY141" fmla="*/ 758248 h 1885084"/>
              <a:gd name="connsiteX142" fmla="*/ 1413164 w 2401538"/>
              <a:gd name="connsiteY142" fmla="*/ 822902 h 1885084"/>
              <a:gd name="connsiteX0" fmla="*/ 609600 w 2401538"/>
              <a:gd name="connsiteY0" fmla="*/ 527339 h 1885084"/>
              <a:gd name="connsiteX1" fmla="*/ 609600 w 2401538"/>
              <a:gd name="connsiteY1" fmla="*/ 527339 h 1885084"/>
              <a:gd name="connsiteX2" fmla="*/ 701964 w 2401538"/>
              <a:gd name="connsiteY2" fmla="*/ 462684 h 1885084"/>
              <a:gd name="connsiteX3" fmla="*/ 729673 w 2401538"/>
              <a:gd name="connsiteY3" fmla="*/ 444211 h 1885084"/>
              <a:gd name="connsiteX4" fmla="*/ 886691 w 2401538"/>
              <a:gd name="connsiteY4" fmla="*/ 453448 h 1885084"/>
              <a:gd name="connsiteX5" fmla="*/ 1043709 w 2401538"/>
              <a:gd name="connsiteY5" fmla="*/ 434975 h 1885084"/>
              <a:gd name="connsiteX6" fmla="*/ 1108364 w 2401538"/>
              <a:gd name="connsiteY6" fmla="*/ 425739 h 1885084"/>
              <a:gd name="connsiteX7" fmla="*/ 1145309 w 2401538"/>
              <a:gd name="connsiteY7" fmla="*/ 305666 h 1885084"/>
              <a:gd name="connsiteX8" fmla="*/ 1191491 w 2401538"/>
              <a:gd name="connsiteY8" fmla="*/ 296429 h 1885084"/>
              <a:gd name="connsiteX9" fmla="*/ 1200727 w 2401538"/>
              <a:gd name="connsiteY9" fmla="*/ 231775 h 1885084"/>
              <a:gd name="connsiteX10" fmla="*/ 1209964 w 2401538"/>
              <a:gd name="connsiteY10" fmla="*/ 204066 h 1885084"/>
              <a:gd name="connsiteX11" fmla="*/ 1237673 w 2401538"/>
              <a:gd name="connsiteY11" fmla="*/ 194829 h 1885084"/>
              <a:gd name="connsiteX12" fmla="*/ 1246909 w 2401538"/>
              <a:gd name="connsiteY12" fmla="*/ 167120 h 1885084"/>
              <a:gd name="connsiteX13" fmla="*/ 1274618 w 2401538"/>
              <a:gd name="connsiteY13" fmla="*/ 157884 h 1885084"/>
              <a:gd name="connsiteX14" fmla="*/ 1302327 w 2401538"/>
              <a:gd name="connsiteY14" fmla="*/ 139411 h 1885084"/>
              <a:gd name="connsiteX15" fmla="*/ 1366982 w 2401538"/>
              <a:gd name="connsiteY15" fmla="*/ 213302 h 1885084"/>
              <a:gd name="connsiteX16" fmla="*/ 1459346 w 2401538"/>
              <a:gd name="connsiteY16" fmla="*/ 167120 h 1885084"/>
              <a:gd name="connsiteX17" fmla="*/ 1459346 w 2401538"/>
              <a:gd name="connsiteY17" fmla="*/ 167120 h 1885084"/>
              <a:gd name="connsiteX18" fmla="*/ 1524000 w 2401538"/>
              <a:gd name="connsiteY18" fmla="*/ 148648 h 1885084"/>
              <a:gd name="connsiteX19" fmla="*/ 1570182 w 2401538"/>
              <a:gd name="connsiteY19" fmla="*/ 65520 h 1885084"/>
              <a:gd name="connsiteX20" fmla="*/ 1662546 w 2401538"/>
              <a:gd name="connsiteY20" fmla="*/ 65520 h 1885084"/>
              <a:gd name="connsiteX21" fmla="*/ 1717964 w 2401538"/>
              <a:gd name="connsiteY21" fmla="*/ 47048 h 1885084"/>
              <a:gd name="connsiteX22" fmla="*/ 1727200 w 2401538"/>
              <a:gd name="connsiteY22" fmla="*/ 19339 h 1885084"/>
              <a:gd name="connsiteX23" fmla="*/ 1819564 w 2401538"/>
              <a:gd name="connsiteY23" fmla="*/ 10102 h 1885084"/>
              <a:gd name="connsiteX24" fmla="*/ 1856509 w 2401538"/>
              <a:gd name="connsiteY24" fmla="*/ 47048 h 1885084"/>
              <a:gd name="connsiteX25" fmla="*/ 1884218 w 2401538"/>
              <a:gd name="connsiteY25" fmla="*/ 65520 h 1885084"/>
              <a:gd name="connsiteX26" fmla="*/ 1921164 w 2401538"/>
              <a:gd name="connsiteY26" fmla="*/ 120939 h 1885084"/>
              <a:gd name="connsiteX27" fmla="*/ 1939637 w 2401538"/>
              <a:gd name="connsiteY27" fmla="*/ 148648 h 1885084"/>
              <a:gd name="connsiteX28" fmla="*/ 1985818 w 2401538"/>
              <a:gd name="connsiteY28" fmla="*/ 204066 h 1885084"/>
              <a:gd name="connsiteX29" fmla="*/ 1976582 w 2401538"/>
              <a:gd name="connsiteY29" fmla="*/ 314902 h 1885084"/>
              <a:gd name="connsiteX30" fmla="*/ 1958109 w 2401538"/>
              <a:gd name="connsiteY30" fmla="*/ 370320 h 1885084"/>
              <a:gd name="connsiteX31" fmla="*/ 1948873 w 2401538"/>
              <a:gd name="connsiteY31" fmla="*/ 398029 h 1885084"/>
              <a:gd name="connsiteX32" fmla="*/ 1995055 w 2401538"/>
              <a:gd name="connsiteY32" fmla="*/ 444211 h 1885084"/>
              <a:gd name="connsiteX33" fmla="*/ 2050473 w 2401538"/>
              <a:gd name="connsiteY33" fmla="*/ 462684 h 1885084"/>
              <a:gd name="connsiteX34" fmla="*/ 2133600 w 2401538"/>
              <a:gd name="connsiteY34" fmla="*/ 527339 h 1885084"/>
              <a:gd name="connsiteX35" fmla="*/ 2216727 w 2401538"/>
              <a:gd name="connsiteY35" fmla="*/ 536575 h 1885084"/>
              <a:gd name="connsiteX36" fmla="*/ 2235200 w 2401538"/>
              <a:gd name="connsiteY36" fmla="*/ 564284 h 1885084"/>
              <a:gd name="connsiteX37" fmla="*/ 2253673 w 2401538"/>
              <a:gd name="connsiteY37" fmla="*/ 619702 h 1885084"/>
              <a:gd name="connsiteX38" fmla="*/ 2262909 w 2401538"/>
              <a:gd name="connsiteY38" fmla="*/ 785957 h 1885084"/>
              <a:gd name="connsiteX39" fmla="*/ 2299855 w 2401538"/>
              <a:gd name="connsiteY39" fmla="*/ 841375 h 1885084"/>
              <a:gd name="connsiteX40" fmla="*/ 2290618 w 2401538"/>
              <a:gd name="connsiteY40" fmla="*/ 869084 h 1885084"/>
              <a:gd name="connsiteX41" fmla="*/ 2262909 w 2401538"/>
              <a:gd name="connsiteY41" fmla="*/ 878320 h 1885084"/>
              <a:gd name="connsiteX42" fmla="*/ 2272146 w 2401538"/>
              <a:gd name="connsiteY42" fmla="*/ 998393 h 1885084"/>
              <a:gd name="connsiteX43" fmla="*/ 2290618 w 2401538"/>
              <a:gd name="connsiteY43" fmla="*/ 1026102 h 1885084"/>
              <a:gd name="connsiteX44" fmla="*/ 2346037 w 2401538"/>
              <a:gd name="connsiteY44" fmla="*/ 1035339 h 1885084"/>
              <a:gd name="connsiteX45" fmla="*/ 2373746 w 2401538"/>
              <a:gd name="connsiteY45" fmla="*/ 1044575 h 1885084"/>
              <a:gd name="connsiteX46" fmla="*/ 2382982 w 2401538"/>
              <a:gd name="connsiteY46" fmla="*/ 1072284 h 1885084"/>
              <a:gd name="connsiteX47" fmla="*/ 2401455 w 2401538"/>
              <a:gd name="connsiteY47" fmla="*/ 1099993 h 1885084"/>
              <a:gd name="connsiteX48" fmla="*/ 2382982 w 2401538"/>
              <a:gd name="connsiteY48" fmla="*/ 1229302 h 1885084"/>
              <a:gd name="connsiteX49" fmla="*/ 2346037 w 2401538"/>
              <a:gd name="connsiteY49" fmla="*/ 1284720 h 1885084"/>
              <a:gd name="connsiteX50" fmla="*/ 2318327 w 2401538"/>
              <a:gd name="connsiteY50" fmla="*/ 1303193 h 1885084"/>
              <a:gd name="connsiteX51" fmla="*/ 2290618 w 2401538"/>
              <a:gd name="connsiteY51" fmla="*/ 1358611 h 1885084"/>
              <a:gd name="connsiteX52" fmla="*/ 2253673 w 2401538"/>
              <a:gd name="connsiteY52" fmla="*/ 1404793 h 1885084"/>
              <a:gd name="connsiteX53" fmla="*/ 2198255 w 2401538"/>
              <a:gd name="connsiteY53" fmla="*/ 1423266 h 1885084"/>
              <a:gd name="connsiteX54" fmla="*/ 2142837 w 2401538"/>
              <a:gd name="connsiteY54" fmla="*/ 1460211 h 1885084"/>
              <a:gd name="connsiteX55" fmla="*/ 2115127 w 2401538"/>
              <a:gd name="connsiteY55" fmla="*/ 1478684 h 1885084"/>
              <a:gd name="connsiteX56" fmla="*/ 2078182 w 2401538"/>
              <a:gd name="connsiteY56" fmla="*/ 1487920 h 1885084"/>
              <a:gd name="connsiteX57" fmla="*/ 2041237 w 2401538"/>
              <a:gd name="connsiteY57" fmla="*/ 1543339 h 1885084"/>
              <a:gd name="connsiteX58" fmla="*/ 2022764 w 2401538"/>
              <a:gd name="connsiteY58" fmla="*/ 1571048 h 1885084"/>
              <a:gd name="connsiteX59" fmla="*/ 2032000 w 2401538"/>
              <a:gd name="connsiteY59" fmla="*/ 1626466 h 1885084"/>
              <a:gd name="connsiteX60" fmla="*/ 2059709 w 2401538"/>
              <a:gd name="connsiteY60" fmla="*/ 1635702 h 1885084"/>
              <a:gd name="connsiteX61" fmla="*/ 2068946 w 2401538"/>
              <a:gd name="connsiteY61" fmla="*/ 1663411 h 1885084"/>
              <a:gd name="connsiteX62" fmla="*/ 2059709 w 2401538"/>
              <a:gd name="connsiteY62" fmla="*/ 1709593 h 1885084"/>
              <a:gd name="connsiteX63" fmla="*/ 1902691 w 2401538"/>
              <a:gd name="connsiteY63" fmla="*/ 1718829 h 1885084"/>
              <a:gd name="connsiteX64" fmla="*/ 1764146 w 2401538"/>
              <a:gd name="connsiteY64" fmla="*/ 1728066 h 1885084"/>
              <a:gd name="connsiteX65" fmla="*/ 1727200 w 2401538"/>
              <a:gd name="connsiteY65" fmla="*/ 1783484 h 1885084"/>
              <a:gd name="connsiteX66" fmla="*/ 1662546 w 2401538"/>
              <a:gd name="connsiteY66" fmla="*/ 1755775 h 1885084"/>
              <a:gd name="connsiteX67" fmla="*/ 1570182 w 2401538"/>
              <a:gd name="connsiteY67" fmla="*/ 1728066 h 1885084"/>
              <a:gd name="connsiteX68" fmla="*/ 1496291 w 2401538"/>
              <a:gd name="connsiteY68" fmla="*/ 1737302 h 1885084"/>
              <a:gd name="connsiteX69" fmla="*/ 1487055 w 2401538"/>
              <a:gd name="connsiteY69" fmla="*/ 1765011 h 1885084"/>
              <a:gd name="connsiteX70" fmla="*/ 1440873 w 2401538"/>
              <a:gd name="connsiteY70" fmla="*/ 1848139 h 1885084"/>
              <a:gd name="connsiteX71" fmla="*/ 1274618 w 2401538"/>
              <a:gd name="connsiteY71" fmla="*/ 1838902 h 1885084"/>
              <a:gd name="connsiteX72" fmla="*/ 1237673 w 2401538"/>
              <a:gd name="connsiteY72" fmla="*/ 1829666 h 1885084"/>
              <a:gd name="connsiteX73" fmla="*/ 1209964 w 2401538"/>
              <a:gd name="connsiteY73" fmla="*/ 1820429 h 1885084"/>
              <a:gd name="connsiteX74" fmla="*/ 1006764 w 2401538"/>
              <a:gd name="connsiteY74" fmla="*/ 1811193 h 1885084"/>
              <a:gd name="connsiteX75" fmla="*/ 969818 w 2401538"/>
              <a:gd name="connsiteY75" fmla="*/ 1783484 h 1885084"/>
              <a:gd name="connsiteX76" fmla="*/ 942109 w 2401538"/>
              <a:gd name="connsiteY76" fmla="*/ 1765011 h 1885084"/>
              <a:gd name="connsiteX77" fmla="*/ 868218 w 2401538"/>
              <a:gd name="connsiteY77" fmla="*/ 1774248 h 1885084"/>
              <a:gd name="connsiteX78" fmla="*/ 775855 w 2401538"/>
              <a:gd name="connsiteY78" fmla="*/ 1820429 h 1885084"/>
              <a:gd name="connsiteX79" fmla="*/ 757382 w 2401538"/>
              <a:gd name="connsiteY79" fmla="*/ 1792720 h 1885084"/>
              <a:gd name="connsiteX80" fmla="*/ 729673 w 2401538"/>
              <a:gd name="connsiteY80" fmla="*/ 1774248 h 1885084"/>
              <a:gd name="connsiteX81" fmla="*/ 655782 w 2401538"/>
              <a:gd name="connsiteY81" fmla="*/ 1792720 h 1885084"/>
              <a:gd name="connsiteX82" fmla="*/ 646546 w 2401538"/>
              <a:gd name="connsiteY82" fmla="*/ 1838902 h 1885084"/>
              <a:gd name="connsiteX83" fmla="*/ 563418 w 2401538"/>
              <a:gd name="connsiteY83" fmla="*/ 1885084 h 1885084"/>
              <a:gd name="connsiteX84" fmla="*/ 498764 w 2401538"/>
              <a:gd name="connsiteY84" fmla="*/ 1875848 h 1885084"/>
              <a:gd name="connsiteX85" fmla="*/ 471055 w 2401538"/>
              <a:gd name="connsiteY85" fmla="*/ 1857375 h 1885084"/>
              <a:gd name="connsiteX86" fmla="*/ 387927 w 2401538"/>
              <a:gd name="connsiteY86" fmla="*/ 1838902 h 1885084"/>
              <a:gd name="connsiteX87" fmla="*/ 369455 w 2401538"/>
              <a:gd name="connsiteY87" fmla="*/ 1783484 h 1885084"/>
              <a:gd name="connsiteX88" fmla="*/ 350982 w 2401538"/>
              <a:gd name="connsiteY88" fmla="*/ 1681884 h 1885084"/>
              <a:gd name="connsiteX89" fmla="*/ 341746 w 2401538"/>
              <a:gd name="connsiteY89" fmla="*/ 1607993 h 1885084"/>
              <a:gd name="connsiteX90" fmla="*/ 341746 w 2401538"/>
              <a:gd name="connsiteY90" fmla="*/ 1469448 h 1885084"/>
              <a:gd name="connsiteX91" fmla="*/ 369455 w 2401538"/>
              <a:gd name="connsiteY91" fmla="*/ 1450975 h 1885084"/>
              <a:gd name="connsiteX92" fmla="*/ 415637 w 2401538"/>
              <a:gd name="connsiteY92" fmla="*/ 1192357 h 1885084"/>
              <a:gd name="connsiteX93" fmla="*/ 406400 w 2401538"/>
              <a:gd name="connsiteY93" fmla="*/ 1220066 h 1885084"/>
              <a:gd name="connsiteX94" fmla="*/ 387927 w 2401538"/>
              <a:gd name="connsiteY94" fmla="*/ 1321666 h 1885084"/>
              <a:gd name="connsiteX95" fmla="*/ 397164 w 2401538"/>
              <a:gd name="connsiteY95" fmla="*/ 1478684 h 1885084"/>
              <a:gd name="connsiteX96" fmla="*/ 341746 w 2401538"/>
              <a:gd name="connsiteY96" fmla="*/ 1072284 h 1885084"/>
              <a:gd name="connsiteX97" fmla="*/ 304800 w 2401538"/>
              <a:gd name="connsiteY97" fmla="*/ 1016866 h 1885084"/>
              <a:gd name="connsiteX98" fmla="*/ 221673 w 2401538"/>
              <a:gd name="connsiteY98" fmla="*/ 1007629 h 1885084"/>
              <a:gd name="connsiteX99" fmla="*/ 0 w 2401538"/>
              <a:gd name="connsiteY99" fmla="*/ 933739 h 1885084"/>
              <a:gd name="connsiteX100" fmla="*/ 0 w 2401538"/>
              <a:gd name="connsiteY100" fmla="*/ 933739 h 1885084"/>
              <a:gd name="connsiteX101" fmla="*/ 27709 w 2401538"/>
              <a:gd name="connsiteY101" fmla="*/ 859848 h 1885084"/>
              <a:gd name="connsiteX102" fmla="*/ 55418 w 2401538"/>
              <a:gd name="connsiteY102" fmla="*/ 804429 h 1885084"/>
              <a:gd name="connsiteX103" fmla="*/ 83127 w 2401538"/>
              <a:gd name="connsiteY103" fmla="*/ 785957 h 1885084"/>
              <a:gd name="connsiteX104" fmla="*/ 110837 w 2401538"/>
              <a:gd name="connsiteY104" fmla="*/ 730539 h 1885084"/>
              <a:gd name="connsiteX105" fmla="*/ 157018 w 2401538"/>
              <a:gd name="connsiteY105" fmla="*/ 721302 h 1885084"/>
              <a:gd name="connsiteX106" fmla="*/ 184727 w 2401538"/>
              <a:gd name="connsiteY106" fmla="*/ 712066 h 1885084"/>
              <a:gd name="connsiteX107" fmla="*/ 267855 w 2401538"/>
              <a:gd name="connsiteY107" fmla="*/ 647411 h 1885084"/>
              <a:gd name="connsiteX108" fmla="*/ 295564 w 2401538"/>
              <a:gd name="connsiteY108" fmla="*/ 638175 h 1885084"/>
              <a:gd name="connsiteX109" fmla="*/ 424873 w 2401538"/>
              <a:gd name="connsiteY109" fmla="*/ 638175 h 1885084"/>
              <a:gd name="connsiteX110" fmla="*/ 452582 w 2401538"/>
              <a:gd name="connsiteY110" fmla="*/ 619702 h 1885084"/>
              <a:gd name="connsiteX111" fmla="*/ 508000 w 2401538"/>
              <a:gd name="connsiteY111" fmla="*/ 601229 h 1885084"/>
              <a:gd name="connsiteX112" fmla="*/ 591127 w 2401538"/>
              <a:gd name="connsiteY112" fmla="*/ 555048 h 1885084"/>
              <a:gd name="connsiteX113" fmla="*/ 628073 w 2401538"/>
              <a:gd name="connsiteY113" fmla="*/ 545811 h 1885084"/>
              <a:gd name="connsiteX114" fmla="*/ 665018 w 2401538"/>
              <a:gd name="connsiteY114" fmla="*/ 545811 h 1885084"/>
              <a:gd name="connsiteX115" fmla="*/ 683491 w 2401538"/>
              <a:gd name="connsiteY115" fmla="*/ 481157 h 1885084"/>
              <a:gd name="connsiteX116" fmla="*/ 683491 w 2401538"/>
              <a:gd name="connsiteY116" fmla="*/ 481157 h 1885084"/>
              <a:gd name="connsiteX117" fmla="*/ 748146 w 2401538"/>
              <a:gd name="connsiteY117" fmla="*/ 453448 h 1885084"/>
              <a:gd name="connsiteX118" fmla="*/ 840509 w 2401538"/>
              <a:gd name="connsiteY118" fmla="*/ 462684 h 1885084"/>
              <a:gd name="connsiteX119" fmla="*/ 895927 w 2401538"/>
              <a:gd name="connsiteY119" fmla="*/ 444211 h 1885084"/>
              <a:gd name="connsiteX120" fmla="*/ 1006764 w 2401538"/>
              <a:gd name="connsiteY120" fmla="*/ 425739 h 1885084"/>
              <a:gd name="connsiteX121" fmla="*/ 692727 w 2401538"/>
              <a:gd name="connsiteY121" fmla="*/ 564285 h 1885084"/>
              <a:gd name="connsiteX122" fmla="*/ 1200727 w 2401538"/>
              <a:gd name="connsiteY122" fmla="*/ 758248 h 1885084"/>
              <a:gd name="connsiteX123" fmla="*/ 1302327 w 2401538"/>
              <a:gd name="connsiteY123" fmla="*/ 739775 h 1885084"/>
              <a:gd name="connsiteX124" fmla="*/ 1366982 w 2401538"/>
              <a:gd name="connsiteY124" fmla="*/ 804429 h 1885084"/>
              <a:gd name="connsiteX125" fmla="*/ 1431637 w 2401538"/>
              <a:gd name="connsiteY125" fmla="*/ 859848 h 1885084"/>
              <a:gd name="connsiteX126" fmla="*/ 1431637 w 2401538"/>
              <a:gd name="connsiteY126" fmla="*/ 961448 h 1885084"/>
              <a:gd name="connsiteX127" fmla="*/ 1394691 w 2401538"/>
              <a:gd name="connsiteY127" fmla="*/ 1007629 h 1885084"/>
              <a:gd name="connsiteX128" fmla="*/ 1311564 w 2401538"/>
              <a:gd name="connsiteY128" fmla="*/ 1044575 h 1885084"/>
              <a:gd name="connsiteX129" fmla="*/ 1200727 w 2401538"/>
              <a:gd name="connsiteY129" fmla="*/ 1081520 h 1885084"/>
              <a:gd name="connsiteX130" fmla="*/ 1163782 w 2401538"/>
              <a:gd name="connsiteY130" fmla="*/ 1164648 h 1885084"/>
              <a:gd name="connsiteX131" fmla="*/ 1089891 w 2401538"/>
              <a:gd name="connsiteY131" fmla="*/ 1136939 h 1885084"/>
              <a:gd name="connsiteX132" fmla="*/ 1043709 w 2401538"/>
              <a:gd name="connsiteY132" fmla="*/ 1063048 h 1885084"/>
              <a:gd name="connsiteX133" fmla="*/ 1016000 w 2401538"/>
              <a:gd name="connsiteY133" fmla="*/ 1007629 h 1885084"/>
              <a:gd name="connsiteX134" fmla="*/ 988291 w 2401538"/>
              <a:gd name="connsiteY134" fmla="*/ 915266 h 1885084"/>
              <a:gd name="connsiteX135" fmla="*/ 960582 w 2401538"/>
              <a:gd name="connsiteY135" fmla="*/ 832139 h 1885084"/>
              <a:gd name="connsiteX136" fmla="*/ 969818 w 2401538"/>
              <a:gd name="connsiteY136" fmla="*/ 776720 h 1885084"/>
              <a:gd name="connsiteX137" fmla="*/ 1043709 w 2401538"/>
              <a:gd name="connsiteY137" fmla="*/ 758248 h 1885084"/>
              <a:gd name="connsiteX138" fmla="*/ 1089891 w 2401538"/>
              <a:gd name="connsiteY138" fmla="*/ 619702 h 1885084"/>
              <a:gd name="connsiteX139" fmla="*/ 1219200 w 2401538"/>
              <a:gd name="connsiteY139" fmla="*/ 739775 h 1885084"/>
              <a:gd name="connsiteX140" fmla="*/ 1246909 w 2401538"/>
              <a:gd name="connsiteY140" fmla="*/ 758248 h 1885084"/>
              <a:gd name="connsiteX141" fmla="*/ 1302327 w 2401538"/>
              <a:gd name="connsiteY141" fmla="*/ 758248 h 1885084"/>
              <a:gd name="connsiteX142" fmla="*/ 1413164 w 2401538"/>
              <a:gd name="connsiteY142" fmla="*/ 822902 h 1885084"/>
              <a:gd name="connsiteX0" fmla="*/ 609600 w 2401538"/>
              <a:gd name="connsiteY0" fmla="*/ 527339 h 1885084"/>
              <a:gd name="connsiteX1" fmla="*/ 609600 w 2401538"/>
              <a:gd name="connsiteY1" fmla="*/ 527339 h 1885084"/>
              <a:gd name="connsiteX2" fmla="*/ 701964 w 2401538"/>
              <a:gd name="connsiteY2" fmla="*/ 462684 h 1885084"/>
              <a:gd name="connsiteX3" fmla="*/ 729673 w 2401538"/>
              <a:gd name="connsiteY3" fmla="*/ 444211 h 1885084"/>
              <a:gd name="connsiteX4" fmla="*/ 886691 w 2401538"/>
              <a:gd name="connsiteY4" fmla="*/ 453448 h 1885084"/>
              <a:gd name="connsiteX5" fmla="*/ 1043709 w 2401538"/>
              <a:gd name="connsiteY5" fmla="*/ 434975 h 1885084"/>
              <a:gd name="connsiteX6" fmla="*/ 1108364 w 2401538"/>
              <a:gd name="connsiteY6" fmla="*/ 425739 h 1885084"/>
              <a:gd name="connsiteX7" fmla="*/ 1145309 w 2401538"/>
              <a:gd name="connsiteY7" fmla="*/ 305666 h 1885084"/>
              <a:gd name="connsiteX8" fmla="*/ 1191491 w 2401538"/>
              <a:gd name="connsiteY8" fmla="*/ 296429 h 1885084"/>
              <a:gd name="connsiteX9" fmla="*/ 1200727 w 2401538"/>
              <a:gd name="connsiteY9" fmla="*/ 231775 h 1885084"/>
              <a:gd name="connsiteX10" fmla="*/ 1209964 w 2401538"/>
              <a:gd name="connsiteY10" fmla="*/ 204066 h 1885084"/>
              <a:gd name="connsiteX11" fmla="*/ 1237673 w 2401538"/>
              <a:gd name="connsiteY11" fmla="*/ 194829 h 1885084"/>
              <a:gd name="connsiteX12" fmla="*/ 1246909 w 2401538"/>
              <a:gd name="connsiteY12" fmla="*/ 167120 h 1885084"/>
              <a:gd name="connsiteX13" fmla="*/ 1274618 w 2401538"/>
              <a:gd name="connsiteY13" fmla="*/ 157884 h 1885084"/>
              <a:gd name="connsiteX14" fmla="*/ 1302327 w 2401538"/>
              <a:gd name="connsiteY14" fmla="*/ 139411 h 1885084"/>
              <a:gd name="connsiteX15" fmla="*/ 1366982 w 2401538"/>
              <a:gd name="connsiteY15" fmla="*/ 213302 h 1885084"/>
              <a:gd name="connsiteX16" fmla="*/ 1459346 w 2401538"/>
              <a:gd name="connsiteY16" fmla="*/ 167120 h 1885084"/>
              <a:gd name="connsiteX17" fmla="*/ 1459346 w 2401538"/>
              <a:gd name="connsiteY17" fmla="*/ 167120 h 1885084"/>
              <a:gd name="connsiteX18" fmla="*/ 1524000 w 2401538"/>
              <a:gd name="connsiteY18" fmla="*/ 148648 h 1885084"/>
              <a:gd name="connsiteX19" fmla="*/ 1570182 w 2401538"/>
              <a:gd name="connsiteY19" fmla="*/ 65520 h 1885084"/>
              <a:gd name="connsiteX20" fmla="*/ 1662546 w 2401538"/>
              <a:gd name="connsiteY20" fmla="*/ 65520 h 1885084"/>
              <a:gd name="connsiteX21" fmla="*/ 1717964 w 2401538"/>
              <a:gd name="connsiteY21" fmla="*/ 47048 h 1885084"/>
              <a:gd name="connsiteX22" fmla="*/ 1727200 w 2401538"/>
              <a:gd name="connsiteY22" fmla="*/ 19339 h 1885084"/>
              <a:gd name="connsiteX23" fmla="*/ 1819564 w 2401538"/>
              <a:gd name="connsiteY23" fmla="*/ 10102 h 1885084"/>
              <a:gd name="connsiteX24" fmla="*/ 1856509 w 2401538"/>
              <a:gd name="connsiteY24" fmla="*/ 47048 h 1885084"/>
              <a:gd name="connsiteX25" fmla="*/ 1884218 w 2401538"/>
              <a:gd name="connsiteY25" fmla="*/ 65520 h 1885084"/>
              <a:gd name="connsiteX26" fmla="*/ 1921164 w 2401538"/>
              <a:gd name="connsiteY26" fmla="*/ 120939 h 1885084"/>
              <a:gd name="connsiteX27" fmla="*/ 1939637 w 2401538"/>
              <a:gd name="connsiteY27" fmla="*/ 148648 h 1885084"/>
              <a:gd name="connsiteX28" fmla="*/ 1985818 w 2401538"/>
              <a:gd name="connsiteY28" fmla="*/ 204066 h 1885084"/>
              <a:gd name="connsiteX29" fmla="*/ 1976582 w 2401538"/>
              <a:gd name="connsiteY29" fmla="*/ 314902 h 1885084"/>
              <a:gd name="connsiteX30" fmla="*/ 1958109 w 2401538"/>
              <a:gd name="connsiteY30" fmla="*/ 370320 h 1885084"/>
              <a:gd name="connsiteX31" fmla="*/ 1948873 w 2401538"/>
              <a:gd name="connsiteY31" fmla="*/ 398029 h 1885084"/>
              <a:gd name="connsiteX32" fmla="*/ 1995055 w 2401538"/>
              <a:gd name="connsiteY32" fmla="*/ 444211 h 1885084"/>
              <a:gd name="connsiteX33" fmla="*/ 2050473 w 2401538"/>
              <a:gd name="connsiteY33" fmla="*/ 462684 h 1885084"/>
              <a:gd name="connsiteX34" fmla="*/ 2133600 w 2401538"/>
              <a:gd name="connsiteY34" fmla="*/ 527339 h 1885084"/>
              <a:gd name="connsiteX35" fmla="*/ 2216727 w 2401538"/>
              <a:gd name="connsiteY35" fmla="*/ 536575 h 1885084"/>
              <a:gd name="connsiteX36" fmla="*/ 2235200 w 2401538"/>
              <a:gd name="connsiteY36" fmla="*/ 564284 h 1885084"/>
              <a:gd name="connsiteX37" fmla="*/ 2253673 w 2401538"/>
              <a:gd name="connsiteY37" fmla="*/ 619702 h 1885084"/>
              <a:gd name="connsiteX38" fmla="*/ 2262909 w 2401538"/>
              <a:gd name="connsiteY38" fmla="*/ 785957 h 1885084"/>
              <a:gd name="connsiteX39" fmla="*/ 2299855 w 2401538"/>
              <a:gd name="connsiteY39" fmla="*/ 841375 h 1885084"/>
              <a:gd name="connsiteX40" fmla="*/ 2290618 w 2401538"/>
              <a:gd name="connsiteY40" fmla="*/ 869084 h 1885084"/>
              <a:gd name="connsiteX41" fmla="*/ 2262909 w 2401538"/>
              <a:gd name="connsiteY41" fmla="*/ 878320 h 1885084"/>
              <a:gd name="connsiteX42" fmla="*/ 2272146 w 2401538"/>
              <a:gd name="connsiteY42" fmla="*/ 998393 h 1885084"/>
              <a:gd name="connsiteX43" fmla="*/ 2290618 w 2401538"/>
              <a:gd name="connsiteY43" fmla="*/ 1026102 h 1885084"/>
              <a:gd name="connsiteX44" fmla="*/ 2346037 w 2401538"/>
              <a:gd name="connsiteY44" fmla="*/ 1035339 h 1885084"/>
              <a:gd name="connsiteX45" fmla="*/ 2373746 w 2401538"/>
              <a:gd name="connsiteY45" fmla="*/ 1044575 h 1885084"/>
              <a:gd name="connsiteX46" fmla="*/ 2382982 w 2401538"/>
              <a:gd name="connsiteY46" fmla="*/ 1072284 h 1885084"/>
              <a:gd name="connsiteX47" fmla="*/ 2401455 w 2401538"/>
              <a:gd name="connsiteY47" fmla="*/ 1099993 h 1885084"/>
              <a:gd name="connsiteX48" fmla="*/ 2382982 w 2401538"/>
              <a:gd name="connsiteY48" fmla="*/ 1229302 h 1885084"/>
              <a:gd name="connsiteX49" fmla="*/ 2346037 w 2401538"/>
              <a:gd name="connsiteY49" fmla="*/ 1284720 h 1885084"/>
              <a:gd name="connsiteX50" fmla="*/ 2318327 w 2401538"/>
              <a:gd name="connsiteY50" fmla="*/ 1303193 h 1885084"/>
              <a:gd name="connsiteX51" fmla="*/ 2290618 w 2401538"/>
              <a:gd name="connsiteY51" fmla="*/ 1358611 h 1885084"/>
              <a:gd name="connsiteX52" fmla="*/ 2253673 w 2401538"/>
              <a:gd name="connsiteY52" fmla="*/ 1404793 h 1885084"/>
              <a:gd name="connsiteX53" fmla="*/ 2198255 w 2401538"/>
              <a:gd name="connsiteY53" fmla="*/ 1423266 h 1885084"/>
              <a:gd name="connsiteX54" fmla="*/ 2142837 w 2401538"/>
              <a:gd name="connsiteY54" fmla="*/ 1460211 h 1885084"/>
              <a:gd name="connsiteX55" fmla="*/ 2115127 w 2401538"/>
              <a:gd name="connsiteY55" fmla="*/ 1478684 h 1885084"/>
              <a:gd name="connsiteX56" fmla="*/ 2078182 w 2401538"/>
              <a:gd name="connsiteY56" fmla="*/ 1487920 h 1885084"/>
              <a:gd name="connsiteX57" fmla="*/ 2041237 w 2401538"/>
              <a:gd name="connsiteY57" fmla="*/ 1543339 h 1885084"/>
              <a:gd name="connsiteX58" fmla="*/ 2022764 w 2401538"/>
              <a:gd name="connsiteY58" fmla="*/ 1571048 h 1885084"/>
              <a:gd name="connsiteX59" fmla="*/ 2032000 w 2401538"/>
              <a:gd name="connsiteY59" fmla="*/ 1626466 h 1885084"/>
              <a:gd name="connsiteX60" fmla="*/ 2059709 w 2401538"/>
              <a:gd name="connsiteY60" fmla="*/ 1635702 h 1885084"/>
              <a:gd name="connsiteX61" fmla="*/ 2068946 w 2401538"/>
              <a:gd name="connsiteY61" fmla="*/ 1663411 h 1885084"/>
              <a:gd name="connsiteX62" fmla="*/ 2059709 w 2401538"/>
              <a:gd name="connsiteY62" fmla="*/ 1709593 h 1885084"/>
              <a:gd name="connsiteX63" fmla="*/ 1902691 w 2401538"/>
              <a:gd name="connsiteY63" fmla="*/ 1718829 h 1885084"/>
              <a:gd name="connsiteX64" fmla="*/ 1764146 w 2401538"/>
              <a:gd name="connsiteY64" fmla="*/ 1728066 h 1885084"/>
              <a:gd name="connsiteX65" fmla="*/ 1727200 w 2401538"/>
              <a:gd name="connsiteY65" fmla="*/ 1783484 h 1885084"/>
              <a:gd name="connsiteX66" fmla="*/ 1662546 w 2401538"/>
              <a:gd name="connsiteY66" fmla="*/ 1755775 h 1885084"/>
              <a:gd name="connsiteX67" fmla="*/ 1570182 w 2401538"/>
              <a:gd name="connsiteY67" fmla="*/ 1728066 h 1885084"/>
              <a:gd name="connsiteX68" fmla="*/ 1496291 w 2401538"/>
              <a:gd name="connsiteY68" fmla="*/ 1737302 h 1885084"/>
              <a:gd name="connsiteX69" fmla="*/ 1487055 w 2401538"/>
              <a:gd name="connsiteY69" fmla="*/ 1765011 h 1885084"/>
              <a:gd name="connsiteX70" fmla="*/ 1440873 w 2401538"/>
              <a:gd name="connsiteY70" fmla="*/ 1848139 h 1885084"/>
              <a:gd name="connsiteX71" fmla="*/ 1274618 w 2401538"/>
              <a:gd name="connsiteY71" fmla="*/ 1838902 h 1885084"/>
              <a:gd name="connsiteX72" fmla="*/ 1237673 w 2401538"/>
              <a:gd name="connsiteY72" fmla="*/ 1829666 h 1885084"/>
              <a:gd name="connsiteX73" fmla="*/ 1209964 w 2401538"/>
              <a:gd name="connsiteY73" fmla="*/ 1820429 h 1885084"/>
              <a:gd name="connsiteX74" fmla="*/ 1006764 w 2401538"/>
              <a:gd name="connsiteY74" fmla="*/ 1811193 h 1885084"/>
              <a:gd name="connsiteX75" fmla="*/ 969818 w 2401538"/>
              <a:gd name="connsiteY75" fmla="*/ 1783484 h 1885084"/>
              <a:gd name="connsiteX76" fmla="*/ 942109 w 2401538"/>
              <a:gd name="connsiteY76" fmla="*/ 1765011 h 1885084"/>
              <a:gd name="connsiteX77" fmla="*/ 868218 w 2401538"/>
              <a:gd name="connsiteY77" fmla="*/ 1774248 h 1885084"/>
              <a:gd name="connsiteX78" fmla="*/ 775855 w 2401538"/>
              <a:gd name="connsiteY78" fmla="*/ 1820429 h 1885084"/>
              <a:gd name="connsiteX79" fmla="*/ 757382 w 2401538"/>
              <a:gd name="connsiteY79" fmla="*/ 1792720 h 1885084"/>
              <a:gd name="connsiteX80" fmla="*/ 729673 w 2401538"/>
              <a:gd name="connsiteY80" fmla="*/ 1774248 h 1885084"/>
              <a:gd name="connsiteX81" fmla="*/ 655782 w 2401538"/>
              <a:gd name="connsiteY81" fmla="*/ 1792720 h 1885084"/>
              <a:gd name="connsiteX82" fmla="*/ 646546 w 2401538"/>
              <a:gd name="connsiteY82" fmla="*/ 1838902 h 1885084"/>
              <a:gd name="connsiteX83" fmla="*/ 563418 w 2401538"/>
              <a:gd name="connsiteY83" fmla="*/ 1885084 h 1885084"/>
              <a:gd name="connsiteX84" fmla="*/ 498764 w 2401538"/>
              <a:gd name="connsiteY84" fmla="*/ 1875848 h 1885084"/>
              <a:gd name="connsiteX85" fmla="*/ 471055 w 2401538"/>
              <a:gd name="connsiteY85" fmla="*/ 1857375 h 1885084"/>
              <a:gd name="connsiteX86" fmla="*/ 387927 w 2401538"/>
              <a:gd name="connsiteY86" fmla="*/ 1838902 h 1885084"/>
              <a:gd name="connsiteX87" fmla="*/ 369455 w 2401538"/>
              <a:gd name="connsiteY87" fmla="*/ 1783484 h 1885084"/>
              <a:gd name="connsiteX88" fmla="*/ 350982 w 2401538"/>
              <a:gd name="connsiteY88" fmla="*/ 1681884 h 1885084"/>
              <a:gd name="connsiteX89" fmla="*/ 341746 w 2401538"/>
              <a:gd name="connsiteY89" fmla="*/ 1607993 h 1885084"/>
              <a:gd name="connsiteX90" fmla="*/ 341746 w 2401538"/>
              <a:gd name="connsiteY90" fmla="*/ 1469448 h 1885084"/>
              <a:gd name="connsiteX91" fmla="*/ 369455 w 2401538"/>
              <a:gd name="connsiteY91" fmla="*/ 1450975 h 1885084"/>
              <a:gd name="connsiteX92" fmla="*/ 415637 w 2401538"/>
              <a:gd name="connsiteY92" fmla="*/ 1192357 h 1885084"/>
              <a:gd name="connsiteX93" fmla="*/ 406400 w 2401538"/>
              <a:gd name="connsiteY93" fmla="*/ 1220066 h 1885084"/>
              <a:gd name="connsiteX94" fmla="*/ 387927 w 2401538"/>
              <a:gd name="connsiteY94" fmla="*/ 1321666 h 1885084"/>
              <a:gd name="connsiteX95" fmla="*/ 397164 w 2401538"/>
              <a:gd name="connsiteY95" fmla="*/ 1478684 h 1885084"/>
              <a:gd name="connsiteX96" fmla="*/ 341746 w 2401538"/>
              <a:gd name="connsiteY96" fmla="*/ 1072284 h 1885084"/>
              <a:gd name="connsiteX97" fmla="*/ 304800 w 2401538"/>
              <a:gd name="connsiteY97" fmla="*/ 1016866 h 1885084"/>
              <a:gd name="connsiteX98" fmla="*/ 221673 w 2401538"/>
              <a:gd name="connsiteY98" fmla="*/ 1007629 h 1885084"/>
              <a:gd name="connsiteX99" fmla="*/ 0 w 2401538"/>
              <a:gd name="connsiteY99" fmla="*/ 933739 h 1885084"/>
              <a:gd name="connsiteX100" fmla="*/ 0 w 2401538"/>
              <a:gd name="connsiteY100" fmla="*/ 933739 h 1885084"/>
              <a:gd name="connsiteX101" fmla="*/ 27709 w 2401538"/>
              <a:gd name="connsiteY101" fmla="*/ 859848 h 1885084"/>
              <a:gd name="connsiteX102" fmla="*/ 55418 w 2401538"/>
              <a:gd name="connsiteY102" fmla="*/ 804429 h 1885084"/>
              <a:gd name="connsiteX103" fmla="*/ 83127 w 2401538"/>
              <a:gd name="connsiteY103" fmla="*/ 785957 h 1885084"/>
              <a:gd name="connsiteX104" fmla="*/ 110837 w 2401538"/>
              <a:gd name="connsiteY104" fmla="*/ 730539 h 1885084"/>
              <a:gd name="connsiteX105" fmla="*/ 157018 w 2401538"/>
              <a:gd name="connsiteY105" fmla="*/ 721302 h 1885084"/>
              <a:gd name="connsiteX106" fmla="*/ 184727 w 2401538"/>
              <a:gd name="connsiteY106" fmla="*/ 712066 h 1885084"/>
              <a:gd name="connsiteX107" fmla="*/ 267855 w 2401538"/>
              <a:gd name="connsiteY107" fmla="*/ 647411 h 1885084"/>
              <a:gd name="connsiteX108" fmla="*/ 295564 w 2401538"/>
              <a:gd name="connsiteY108" fmla="*/ 638175 h 1885084"/>
              <a:gd name="connsiteX109" fmla="*/ 424873 w 2401538"/>
              <a:gd name="connsiteY109" fmla="*/ 638175 h 1885084"/>
              <a:gd name="connsiteX110" fmla="*/ 452582 w 2401538"/>
              <a:gd name="connsiteY110" fmla="*/ 619702 h 1885084"/>
              <a:gd name="connsiteX111" fmla="*/ 508000 w 2401538"/>
              <a:gd name="connsiteY111" fmla="*/ 601229 h 1885084"/>
              <a:gd name="connsiteX112" fmla="*/ 591127 w 2401538"/>
              <a:gd name="connsiteY112" fmla="*/ 555048 h 1885084"/>
              <a:gd name="connsiteX113" fmla="*/ 628073 w 2401538"/>
              <a:gd name="connsiteY113" fmla="*/ 545811 h 1885084"/>
              <a:gd name="connsiteX114" fmla="*/ 665018 w 2401538"/>
              <a:gd name="connsiteY114" fmla="*/ 545811 h 1885084"/>
              <a:gd name="connsiteX115" fmla="*/ 683491 w 2401538"/>
              <a:gd name="connsiteY115" fmla="*/ 481157 h 1885084"/>
              <a:gd name="connsiteX116" fmla="*/ 683491 w 2401538"/>
              <a:gd name="connsiteY116" fmla="*/ 481157 h 1885084"/>
              <a:gd name="connsiteX117" fmla="*/ 748146 w 2401538"/>
              <a:gd name="connsiteY117" fmla="*/ 453448 h 1885084"/>
              <a:gd name="connsiteX118" fmla="*/ 840509 w 2401538"/>
              <a:gd name="connsiteY118" fmla="*/ 462684 h 1885084"/>
              <a:gd name="connsiteX119" fmla="*/ 895927 w 2401538"/>
              <a:gd name="connsiteY119" fmla="*/ 444211 h 1885084"/>
              <a:gd name="connsiteX120" fmla="*/ 1006764 w 2401538"/>
              <a:gd name="connsiteY120" fmla="*/ 425739 h 1885084"/>
              <a:gd name="connsiteX121" fmla="*/ 692727 w 2401538"/>
              <a:gd name="connsiteY121" fmla="*/ 564285 h 1885084"/>
              <a:gd name="connsiteX122" fmla="*/ 1200727 w 2401538"/>
              <a:gd name="connsiteY122" fmla="*/ 758248 h 1885084"/>
              <a:gd name="connsiteX123" fmla="*/ 1302327 w 2401538"/>
              <a:gd name="connsiteY123" fmla="*/ 739775 h 1885084"/>
              <a:gd name="connsiteX124" fmla="*/ 1366982 w 2401538"/>
              <a:gd name="connsiteY124" fmla="*/ 804429 h 1885084"/>
              <a:gd name="connsiteX125" fmla="*/ 1431637 w 2401538"/>
              <a:gd name="connsiteY125" fmla="*/ 859848 h 1885084"/>
              <a:gd name="connsiteX126" fmla="*/ 1431637 w 2401538"/>
              <a:gd name="connsiteY126" fmla="*/ 961448 h 1885084"/>
              <a:gd name="connsiteX127" fmla="*/ 1394691 w 2401538"/>
              <a:gd name="connsiteY127" fmla="*/ 1007629 h 1885084"/>
              <a:gd name="connsiteX128" fmla="*/ 1311564 w 2401538"/>
              <a:gd name="connsiteY128" fmla="*/ 1044575 h 1885084"/>
              <a:gd name="connsiteX129" fmla="*/ 1200727 w 2401538"/>
              <a:gd name="connsiteY129" fmla="*/ 1081520 h 1885084"/>
              <a:gd name="connsiteX130" fmla="*/ 1163782 w 2401538"/>
              <a:gd name="connsiteY130" fmla="*/ 1164648 h 1885084"/>
              <a:gd name="connsiteX131" fmla="*/ 1089891 w 2401538"/>
              <a:gd name="connsiteY131" fmla="*/ 1136939 h 1885084"/>
              <a:gd name="connsiteX132" fmla="*/ 1043709 w 2401538"/>
              <a:gd name="connsiteY132" fmla="*/ 1063048 h 1885084"/>
              <a:gd name="connsiteX133" fmla="*/ 1016000 w 2401538"/>
              <a:gd name="connsiteY133" fmla="*/ 1007629 h 1885084"/>
              <a:gd name="connsiteX134" fmla="*/ 988291 w 2401538"/>
              <a:gd name="connsiteY134" fmla="*/ 915266 h 1885084"/>
              <a:gd name="connsiteX135" fmla="*/ 960582 w 2401538"/>
              <a:gd name="connsiteY135" fmla="*/ 832139 h 1885084"/>
              <a:gd name="connsiteX136" fmla="*/ 969818 w 2401538"/>
              <a:gd name="connsiteY136" fmla="*/ 776720 h 1885084"/>
              <a:gd name="connsiteX137" fmla="*/ 1043709 w 2401538"/>
              <a:gd name="connsiteY137" fmla="*/ 758248 h 1885084"/>
              <a:gd name="connsiteX138" fmla="*/ 1089891 w 2401538"/>
              <a:gd name="connsiteY138" fmla="*/ 619702 h 1885084"/>
              <a:gd name="connsiteX139" fmla="*/ 1219200 w 2401538"/>
              <a:gd name="connsiteY139" fmla="*/ 739775 h 1885084"/>
              <a:gd name="connsiteX140" fmla="*/ 1246909 w 2401538"/>
              <a:gd name="connsiteY140" fmla="*/ 758248 h 1885084"/>
              <a:gd name="connsiteX141" fmla="*/ 1302327 w 2401538"/>
              <a:gd name="connsiteY141" fmla="*/ 758248 h 1885084"/>
              <a:gd name="connsiteX142" fmla="*/ 1413164 w 2401538"/>
              <a:gd name="connsiteY142" fmla="*/ 822902 h 188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401538" h="1885084">
                <a:moveTo>
                  <a:pt x="609600" y="527339"/>
                </a:moveTo>
                <a:lnTo>
                  <a:pt x="609600" y="527339"/>
                </a:lnTo>
                <a:lnTo>
                  <a:pt x="701964" y="462684"/>
                </a:lnTo>
                <a:cubicBezTo>
                  <a:pt x="711091" y="456365"/>
                  <a:pt x="729673" y="444211"/>
                  <a:pt x="729673" y="444211"/>
                </a:cubicBezTo>
                <a:cubicBezTo>
                  <a:pt x="782012" y="447290"/>
                  <a:pt x="834261" y="453448"/>
                  <a:pt x="886691" y="453448"/>
                </a:cubicBezTo>
                <a:cubicBezTo>
                  <a:pt x="988906" y="453448"/>
                  <a:pt x="971449" y="447018"/>
                  <a:pt x="1043709" y="434975"/>
                </a:cubicBezTo>
                <a:cubicBezTo>
                  <a:pt x="1065183" y="431396"/>
                  <a:pt x="1086812" y="428818"/>
                  <a:pt x="1108364" y="425739"/>
                </a:cubicBezTo>
                <a:cubicBezTo>
                  <a:pt x="1113896" y="364889"/>
                  <a:pt x="1090842" y="326092"/>
                  <a:pt x="1145309" y="305666"/>
                </a:cubicBezTo>
                <a:cubicBezTo>
                  <a:pt x="1160008" y="300154"/>
                  <a:pt x="1176097" y="299508"/>
                  <a:pt x="1191491" y="296429"/>
                </a:cubicBezTo>
                <a:cubicBezTo>
                  <a:pt x="1194570" y="274878"/>
                  <a:pt x="1196457" y="253122"/>
                  <a:pt x="1200727" y="231775"/>
                </a:cubicBezTo>
                <a:cubicBezTo>
                  <a:pt x="1202636" y="222228"/>
                  <a:pt x="1203080" y="210950"/>
                  <a:pt x="1209964" y="204066"/>
                </a:cubicBezTo>
                <a:cubicBezTo>
                  <a:pt x="1216848" y="197182"/>
                  <a:pt x="1228437" y="197908"/>
                  <a:pt x="1237673" y="194829"/>
                </a:cubicBezTo>
                <a:cubicBezTo>
                  <a:pt x="1240752" y="185593"/>
                  <a:pt x="1240025" y="174004"/>
                  <a:pt x="1246909" y="167120"/>
                </a:cubicBezTo>
                <a:cubicBezTo>
                  <a:pt x="1253793" y="160236"/>
                  <a:pt x="1265910" y="162238"/>
                  <a:pt x="1274618" y="157884"/>
                </a:cubicBezTo>
                <a:cubicBezTo>
                  <a:pt x="1284547" y="152920"/>
                  <a:pt x="1293091" y="145569"/>
                  <a:pt x="1302327" y="139411"/>
                </a:cubicBezTo>
                <a:cubicBezTo>
                  <a:pt x="1345431" y="204065"/>
                  <a:pt x="1320800" y="182514"/>
                  <a:pt x="1366982" y="213302"/>
                </a:cubicBezTo>
                <a:cubicBezTo>
                  <a:pt x="1425466" y="198681"/>
                  <a:pt x="1393365" y="211107"/>
                  <a:pt x="1459346" y="167120"/>
                </a:cubicBezTo>
                <a:lnTo>
                  <a:pt x="1459346" y="167120"/>
                </a:lnTo>
                <a:cubicBezTo>
                  <a:pt x="1499098" y="153870"/>
                  <a:pt x="1477610" y="160245"/>
                  <a:pt x="1524000" y="148648"/>
                </a:cubicBezTo>
                <a:cubicBezTo>
                  <a:pt x="1566347" y="85128"/>
                  <a:pt x="1553925" y="114292"/>
                  <a:pt x="1570182" y="65520"/>
                </a:cubicBezTo>
                <a:cubicBezTo>
                  <a:pt x="1613367" y="79916"/>
                  <a:pt x="1599829" y="79993"/>
                  <a:pt x="1662546" y="65520"/>
                </a:cubicBezTo>
                <a:cubicBezTo>
                  <a:pt x="1681519" y="61142"/>
                  <a:pt x="1717964" y="47048"/>
                  <a:pt x="1717964" y="47048"/>
                </a:cubicBezTo>
                <a:cubicBezTo>
                  <a:pt x="1721043" y="37812"/>
                  <a:pt x="1721118" y="26942"/>
                  <a:pt x="1727200" y="19339"/>
                </a:cubicBezTo>
                <a:cubicBezTo>
                  <a:pt x="1753832" y="-13952"/>
                  <a:pt x="1781556" y="4673"/>
                  <a:pt x="1819564" y="10102"/>
                </a:cubicBezTo>
                <a:cubicBezTo>
                  <a:pt x="1880022" y="30256"/>
                  <a:pt x="1820682" y="2265"/>
                  <a:pt x="1856509" y="47048"/>
                </a:cubicBezTo>
                <a:cubicBezTo>
                  <a:pt x="1863443" y="55716"/>
                  <a:pt x="1874982" y="59363"/>
                  <a:pt x="1884218" y="65520"/>
                </a:cubicBezTo>
                <a:lnTo>
                  <a:pt x="1921164" y="120939"/>
                </a:lnTo>
                <a:cubicBezTo>
                  <a:pt x="1927322" y="130175"/>
                  <a:pt x="1931788" y="140799"/>
                  <a:pt x="1939637" y="148648"/>
                </a:cubicBezTo>
                <a:cubicBezTo>
                  <a:pt x="1975195" y="184206"/>
                  <a:pt x="1960101" y="165489"/>
                  <a:pt x="1985818" y="204066"/>
                </a:cubicBezTo>
                <a:cubicBezTo>
                  <a:pt x="1982739" y="241011"/>
                  <a:pt x="1982677" y="278333"/>
                  <a:pt x="1976582" y="314902"/>
                </a:cubicBezTo>
                <a:cubicBezTo>
                  <a:pt x="1973381" y="334109"/>
                  <a:pt x="1964267" y="351847"/>
                  <a:pt x="1958109" y="370320"/>
                </a:cubicBezTo>
                <a:lnTo>
                  <a:pt x="1948873" y="398029"/>
                </a:lnTo>
                <a:cubicBezTo>
                  <a:pt x="1961221" y="435077"/>
                  <a:pt x="1951156" y="426652"/>
                  <a:pt x="1995055" y="444211"/>
                </a:cubicBezTo>
                <a:cubicBezTo>
                  <a:pt x="2013134" y="451443"/>
                  <a:pt x="2050473" y="462684"/>
                  <a:pt x="2050473" y="462684"/>
                </a:cubicBezTo>
                <a:cubicBezTo>
                  <a:pt x="2084602" y="496813"/>
                  <a:pt x="2091607" y="520340"/>
                  <a:pt x="2133600" y="527339"/>
                </a:cubicBezTo>
                <a:cubicBezTo>
                  <a:pt x="2161100" y="531922"/>
                  <a:pt x="2189018" y="533496"/>
                  <a:pt x="2216727" y="536575"/>
                </a:cubicBezTo>
                <a:cubicBezTo>
                  <a:pt x="2222885" y="545811"/>
                  <a:pt x="2230691" y="554140"/>
                  <a:pt x="2235200" y="564284"/>
                </a:cubicBezTo>
                <a:cubicBezTo>
                  <a:pt x="2243108" y="582078"/>
                  <a:pt x="2253673" y="619702"/>
                  <a:pt x="2253673" y="619702"/>
                </a:cubicBezTo>
                <a:cubicBezTo>
                  <a:pt x="2256752" y="675120"/>
                  <a:pt x="2251589" y="731620"/>
                  <a:pt x="2262909" y="785957"/>
                </a:cubicBezTo>
                <a:cubicBezTo>
                  <a:pt x="2267437" y="807692"/>
                  <a:pt x="2299855" y="841375"/>
                  <a:pt x="2299855" y="841375"/>
                </a:cubicBezTo>
                <a:cubicBezTo>
                  <a:pt x="2296776" y="850611"/>
                  <a:pt x="2297502" y="862200"/>
                  <a:pt x="2290618" y="869084"/>
                </a:cubicBezTo>
                <a:cubicBezTo>
                  <a:pt x="2283734" y="875968"/>
                  <a:pt x="2264286" y="868682"/>
                  <a:pt x="2262909" y="878320"/>
                </a:cubicBezTo>
                <a:cubicBezTo>
                  <a:pt x="2257232" y="918059"/>
                  <a:pt x="2264748" y="958938"/>
                  <a:pt x="2272146" y="998393"/>
                </a:cubicBezTo>
                <a:cubicBezTo>
                  <a:pt x="2274192" y="1009303"/>
                  <a:pt x="2280689" y="1021138"/>
                  <a:pt x="2290618" y="1026102"/>
                </a:cubicBezTo>
                <a:cubicBezTo>
                  <a:pt x="2307369" y="1034477"/>
                  <a:pt x="2327755" y="1031276"/>
                  <a:pt x="2346037" y="1035339"/>
                </a:cubicBezTo>
                <a:cubicBezTo>
                  <a:pt x="2355541" y="1037451"/>
                  <a:pt x="2364510" y="1041496"/>
                  <a:pt x="2373746" y="1044575"/>
                </a:cubicBezTo>
                <a:cubicBezTo>
                  <a:pt x="2376825" y="1053811"/>
                  <a:pt x="2378628" y="1063576"/>
                  <a:pt x="2382982" y="1072284"/>
                </a:cubicBezTo>
                <a:cubicBezTo>
                  <a:pt x="2387946" y="1082213"/>
                  <a:pt x="2400664" y="1088920"/>
                  <a:pt x="2401455" y="1099993"/>
                </a:cubicBezTo>
                <a:cubicBezTo>
                  <a:pt x="2402043" y="1108226"/>
                  <a:pt x="2399906" y="1198838"/>
                  <a:pt x="2382982" y="1229302"/>
                </a:cubicBezTo>
                <a:cubicBezTo>
                  <a:pt x="2372200" y="1248710"/>
                  <a:pt x="2364510" y="1272405"/>
                  <a:pt x="2346037" y="1284720"/>
                </a:cubicBezTo>
                <a:lnTo>
                  <a:pt x="2318327" y="1303193"/>
                </a:lnTo>
                <a:cubicBezTo>
                  <a:pt x="2295112" y="1372840"/>
                  <a:pt x="2326428" y="1286992"/>
                  <a:pt x="2290618" y="1358611"/>
                </a:cubicBezTo>
                <a:cubicBezTo>
                  <a:pt x="2274164" y="1391520"/>
                  <a:pt x="2293711" y="1386998"/>
                  <a:pt x="2253673" y="1404793"/>
                </a:cubicBezTo>
                <a:cubicBezTo>
                  <a:pt x="2235879" y="1412701"/>
                  <a:pt x="2214457" y="1412465"/>
                  <a:pt x="2198255" y="1423266"/>
                </a:cubicBezTo>
                <a:lnTo>
                  <a:pt x="2142837" y="1460211"/>
                </a:lnTo>
                <a:cubicBezTo>
                  <a:pt x="2133600" y="1466369"/>
                  <a:pt x="2125897" y="1475992"/>
                  <a:pt x="2115127" y="1478684"/>
                </a:cubicBezTo>
                <a:lnTo>
                  <a:pt x="2078182" y="1487920"/>
                </a:lnTo>
                <a:lnTo>
                  <a:pt x="2041237" y="1543339"/>
                </a:lnTo>
                <a:lnTo>
                  <a:pt x="2022764" y="1571048"/>
                </a:lnTo>
                <a:cubicBezTo>
                  <a:pt x="2025843" y="1589521"/>
                  <a:pt x="2022709" y="1610206"/>
                  <a:pt x="2032000" y="1626466"/>
                </a:cubicBezTo>
                <a:cubicBezTo>
                  <a:pt x="2036830" y="1634919"/>
                  <a:pt x="2052825" y="1628818"/>
                  <a:pt x="2059709" y="1635702"/>
                </a:cubicBezTo>
                <a:cubicBezTo>
                  <a:pt x="2066593" y="1642586"/>
                  <a:pt x="2065867" y="1654175"/>
                  <a:pt x="2068946" y="1663411"/>
                </a:cubicBezTo>
                <a:cubicBezTo>
                  <a:pt x="2065867" y="1678805"/>
                  <a:pt x="2074602" y="1704629"/>
                  <a:pt x="2059709" y="1709593"/>
                </a:cubicBezTo>
                <a:cubicBezTo>
                  <a:pt x="2009970" y="1726173"/>
                  <a:pt x="1955019" y="1715558"/>
                  <a:pt x="1902691" y="1718829"/>
                </a:cubicBezTo>
                <a:lnTo>
                  <a:pt x="1764146" y="1728066"/>
                </a:lnTo>
                <a:cubicBezTo>
                  <a:pt x="1751831" y="1746539"/>
                  <a:pt x="1748262" y="1790505"/>
                  <a:pt x="1727200" y="1783484"/>
                </a:cubicBezTo>
                <a:cubicBezTo>
                  <a:pt x="1638014" y="1753756"/>
                  <a:pt x="1776668" y="1801424"/>
                  <a:pt x="1662546" y="1755775"/>
                </a:cubicBezTo>
                <a:cubicBezTo>
                  <a:pt x="1625067" y="1740783"/>
                  <a:pt x="1606472" y="1737138"/>
                  <a:pt x="1570182" y="1728066"/>
                </a:cubicBezTo>
                <a:cubicBezTo>
                  <a:pt x="1545552" y="1731145"/>
                  <a:pt x="1518974" y="1727221"/>
                  <a:pt x="1496291" y="1737302"/>
                </a:cubicBezTo>
                <a:cubicBezTo>
                  <a:pt x="1487394" y="1741256"/>
                  <a:pt x="1489617" y="1755618"/>
                  <a:pt x="1487055" y="1765011"/>
                </a:cubicBezTo>
                <a:cubicBezTo>
                  <a:pt x="1464138" y="1849042"/>
                  <a:pt x="1493466" y="1830607"/>
                  <a:pt x="1440873" y="1848139"/>
                </a:cubicBezTo>
                <a:cubicBezTo>
                  <a:pt x="1385455" y="1845060"/>
                  <a:pt x="1329894" y="1843927"/>
                  <a:pt x="1274618" y="1838902"/>
                </a:cubicBezTo>
                <a:cubicBezTo>
                  <a:pt x="1261976" y="1837753"/>
                  <a:pt x="1249879" y="1833153"/>
                  <a:pt x="1237673" y="1829666"/>
                </a:cubicBezTo>
                <a:cubicBezTo>
                  <a:pt x="1228312" y="1826991"/>
                  <a:pt x="1219669" y="1821205"/>
                  <a:pt x="1209964" y="1820429"/>
                </a:cubicBezTo>
                <a:cubicBezTo>
                  <a:pt x="1142377" y="1815022"/>
                  <a:pt x="1074497" y="1814272"/>
                  <a:pt x="1006764" y="1811193"/>
                </a:cubicBezTo>
                <a:cubicBezTo>
                  <a:pt x="994449" y="1801957"/>
                  <a:pt x="982345" y="1792432"/>
                  <a:pt x="969818" y="1783484"/>
                </a:cubicBezTo>
                <a:cubicBezTo>
                  <a:pt x="960785" y="1777032"/>
                  <a:pt x="953164" y="1766016"/>
                  <a:pt x="942109" y="1765011"/>
                </a:cubicBezTo>
                <a:cubicBezTo>
                  <a:pt x="917389" y="1762764"/>
                  <a:pt x="892848" y="1771169"/>
                  <a:pt x="868218" y="1774248"/>
                </a:cubicBezTo>
                <a:cubicBezTo>
                  <a:pt x="841897" y="1853214"/>
                  <a:pt x="869067" y="1832081"/>
                  <a:pt x="775855" y="1820429"/>
                </a:cubicBezTo>
                <a:cubicBezTo>
                  <a:pt x="769697" y="1811193"/>
                  <a:pt x="765232" y="1800569"/>
                  <a:pt x="757382" y="1792720"/>
                </a:cubicBezTo>
                <a:cubicBezTo>
                  <a:pt x="749533" y="1784871"/>
                  <a:pt x="740688" y="1775625"/>
                  <a:pt x="729673" y="1774248"/>
                </a:cubicBezTo>
                <a:cubicBezTo>
                  <a:pt x="713461" y="1772222"/>
                  <a:pt x="673877" y="1786688"/>
                  <a:pt x="655782" y="1792720"/>
                </a:cubicBezTo>
                <a:cubicBezTo>
                  <a:pt x="652703" y="1808114"/>
                  <a:pt x="656184" y="1826510"/>
                  <a:pt x="646546" y="1838902"/>
                </a:cubicBezTo>
                <a:cubicBezTo>
                  <a:pt x="624314" y="1867487"/>
                  <a:pt x="594084" y="1874862"/>
                  <a:pt x="563418" y="1885084"/>
                </a:cubicBezTo>
                <a:cubicBezTo>
                  <a:pt x="541867" y="1882005"/>
                  <a:pt x="519616" y="1882104"/>
                  <a:pt x="498764" y="1875848"/>
                </a:cubicBezTo>
                <a:cubicBezTo>
                  <a:pt x="488131" y="1872658"/>
                  <a:pt x="480984" y="1862339"/>
                  <a:pt x="471055" y="1857375"/>
                </a:cubicBezTo>
                <a:cubicBezTo>
                  <a:pt x="448319" y="1846007"/>
                  <a:pt x="409207" y="1842449"/>
                  <a:pt x="387927" y="1838902"/>
                </a:cubicBezTo>
                <a:cubicBezTo>
                  <a:pt x="381770" y="1820429"/>
                  <a:pt x="371870" y="1802805"/>
                  <a:pt x="369455" y="1783484"/>
                </a:cubicBezTo>
                <a:cubicBezTo>
                  <a:pt x="359010" y="1699932"/>
                  <a:pt x="368067" y="1733141"/>
                  <a:pt x="350982" y="1681884"/>
                </a:cubicBezTo>
                <a:cubicBezTo>
                  <a:pt x="347903" y="1657254"/>
                  <a:pt x="345827" y="1632477"/>
                  <a:pt x="341746" y="1607993"/>
                </a:cubicBezTo>
                <a:cubicBezTo>
                  <a:pt x="331290" y="1545257"/>
                  <a:pt x="312529" y="1564402"/>
                  <a:pt x="341746" y="1469448"/>
                </a:cubicBezTo>
                <a:cubicBezTo>
                  <a:pt x="345011" y="1458838"/>
                  <a:pt x="360219" y="1457133"/>
                  <a:pt x="369455" y="1450975"/>
                </a:cubicBezTo>
                <a:cubicBezTo>
                  <a:pt x="440656" y="1344173"/>
                  <a:pt x="415637" y="1402368"/>
                  <a:pt x="415637" y="1192357"/>
                </a:cubicBezTo>
                <a:cubicBezTo>
                  <a:pt x="415637" y="1182621"/>
                  <a:pt x="409075" y="1210705"/>
                  <a:pt x="406400" y="1220066"/>
                </a:cubicBezTo>
                <a:cubicBezTo>
                  <a:pt x="393959" y="1263609"/>
                  <a:pt x="395401" y="1269350"/>
                  <a:pt x="387927" y="1321666"/>
                </a:cubicBezTo>
                <a:cubicBezTo>
                  <a:pt x="391006" y="1374005"/>
                  <a:pt x="397164" y="1531114"/>
                  <a:pt x="397164" y="1478684"/>
                </a:cubicBezTo>
                <a:cubicBezTo>
                  <a:pt x="397164" y="1067746"/>
                  <a:pt x="516641" y="1107262"/>
                  <a:pt x="341746" y="1072284"/>
                </a:cubicBezTo>
                <a:cubicBezTo>
                  <a:pt x="334825" y="1051522"/>
                  <a:pt x="330744" y="1025514"/>
                  <a:pt x="304800" y="1016866"/>
                </a:cubicBezTo>
                <a:cubicBezTo>
                  <a:pt x="278351" y="1008050"/>
                  <a:pt x="221673" y="1007629"/>
                  <a:pt x="221673" y="1007629"/>
                </a:cubicBezTo>
                <a:lnTo>
                  <a:pt x="0" y="933739"/>
                </a:lnTo>
                <a:lnTo>
                  <a:pt x="0" y="933739"/>
                </a:lnTo>
                <a:cubicBezTo>
                  <a:pt x="9236" y="909109"/>
                  <a:pt x="18719" y="884569"/>
                  <a:pt x="27709" y="859848"/>
                </a:cubicBezTo>
                <a:cubicBezTo>
                  <a:pt x="36293" y="836242"/>
                  <a:pt x="36293" y="823555"/>
                  <a:pt x="55418" y="804429"/>
                </a:cubicBezTo>
                <a:cubicBezTo>
                  <a:pt x="63267" y="796580"/>
                  <a:pt x="73891" y="792114"/>
                  <a:pt x="83127" y="785957"/>
                </a:cubicBezTo>
                <a:cubicBezTo>
                  <a:pt x="87868" y="771734"/>
                  <a:pt x="96092" y="738965"/>
                  <a:pt x="110837" y="730539"/>
                </a:cubicBezTo>
                <a:cubicBezTo>
                  <a:pt x="124467" y="722750"/>
                  <a:pt x="141788" y="725110"/>
                  <a:pt x="157018" y="721302"/>
                </a:cubicBezTo>
                <a:cubicBezTo>
                  <a:pt x="166463" y="718941"/>
                  <a:pt x="175491" y="715145"/>
                  <a:pt x="184727" y="712066"/>
                </a:cubicBezTo>
                <a:cubicBezTo>
                  <a:pt x="208634" y="688160"/>
                  <a:pt x="234715" y="658457"/>
                  <a:pt x="267855" y="647411"/>
                </a:cubicBezTo>
                <a:lnTo>
                  <a:pt x="295564" y="638175"/>
                </a:lnTo>
                <a:cubicBezTo>
                  <a:pt x="352009" y="647582"/>
                  <a:pt x="363491" y="654916"/>
                  <a:pt x="424873" y="638175"/>
                </a:cubicBezTo>
                <a:cubicBezTo>
                  <a:pt x="435583" y="635254"/>
                  <a:pt x="442438" y="624211"/>
                  <a:pt x="452582" y="619702"/>
                </a:cubicBezTo>
                <a:cubicBezTo>
                  <a:pt x="470376" y="611794"/>
                  <a:pt x="491798" y="612030"/>
                  <a:pt x="508000" y="601229"/>
                </a:cubicBezTo>
                <a:cubicBezTo>
                  <a:pt x="557621" y="568149"/>
                  <a:pt x="548451" y="567241"/>
                  <a:pt x="591127" y="555048"/>
                </a:cubicBezTo>
                <a:cubicBezTo>
                  <a:pt x="603333" y="551561"/>
                  <a:pt x="615477" y="547386"/>
                  <a:pt x="628073" y="545811"/>
                </a:cubicBezTo>
                <a:cubicBezTo>
                  <a:pt x="640293" y="544283"/>
                  <a:pt x="652703" y="545811"/>
                  <a:pt x="665018" y="545811"/>
                </a:cubicBezTo>
                <a:lnTo>
                  <a:pt x="683491" y="481157"/>
                </a:lnTo>
                <a:lnTo>
                  <a:pt x="683491" y="481157"/>
                </a:lnTo>
                <a:lnTo>
                  <a:pt x="748146" y="453448"/>
                </a:lnTo>
                <a:lnTo>
                  <a:pt x="840509" y="462684"/>
                </a:lnTo>
                <a:lnTo>
                  <a:pt x="895927" y="444211"/>
                </a:lnTo>
                <a:lnTo>
                  <a:pt x="1006764" y="425739"/>
                </a:lnTo>
                <a:cubicBezTo>
                  <a:pt x="1016000" y="450369"/>
                  <a:pt x="369454" y="632019"/>
                  <a:pt x="692727" y="564285"/>
                </a:cubicBezTo>
                <a:lnTo>
                  <a:pt x="1200727" y="758248"/>
                </a:lnTo>
                <a:lnTo>
                  <a:pt x="1302327" y="739775"/>
                </a:lnTo>
                <a:lnTo>
                  <a:pt x="1366982" y="804429"/>
                </a:lnTo>
                <a:lnTo>
                  <a:pt x="1431637" y="859848"/>
                </a:lnTo>
                <a:lnTo>
                  <a:pt x="1431637" y="961448"/>
                </a:lnTo>
                <a:lnTo>
                  <a:pt x="1394691" y="1007629"/>
                </a:lnTo>
                <a:lnTo>
                  <a:pt x="1311564" y="1044575"/>
                </a:lnTo>
                <a:lnTo>
                  <a:pt x="1200727" y="1081520"/>
                </a:lnTo>
                <a:lnTo>
                  <a:pt x="1163782" y="1164648"/>
                </a:lnTo>
                <a:lnTo>
                  <a:pt x="1089891" y="1136939"/>
                </a:lnTo>
                <a:lnTo>
                  <a:pt x="1043709" y="1063048"/>
                </a:lnTo>
                <a:lnTo>
                  <a:pt x="1016000" y="1007629"/>
                </a:lnTo>
                <a:lnTo>
                  <a:pt x="988291" y="915266"/>
                </a:lnTo>
                <a:lnTo>
                  <a:pt x="960582" y="832139"/>
                </a:lnTo>
                <a:lnTo>
                  <a:pt x="969818" y="776720"/>
                </a:lnTo>
                <a:lnTo>
                  <a:pt x="1043709" y="758248"/>
                </a:lnTo>
                <a:lnTo>
                  <a:pt x="1089891" y="619702"/>
                </a:lnTo>
                <a:lnTo>
                  <a:pt x="1219200" y="739775"/>
                </a:lnTo>
                <a:lnTo>
                  <a:pt x="1246909" y="758248"/>
                </a:lnTo>
                <a:lnTo>
                  <a:pt x="1302327" y="758248"/>
                </a:lnTo>
                <a:lnTo>
                  <a:pt x="1413164" y="822902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AJAJAJ!</a:t>
            </a:r>
            <a:br>
              <a:rPr lang="cs-CZ" dirty="0" smtClean="0"/>
            </a:br>
            <a:r>
              <a:rPr lang="cs-CZ" dirty="0" smtClean="0"/>
              <a:t>CHYBA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</a:t>
            </a:r>
            <a:br>
              <a:rPr lang="cs-CZ" dirty="0" smtClean="0"/>
            </a:br>
            <a:r>
              <a:rPr lang="cs-CZ" dirty="0" smtClean="0"/>
              <a:t>STŘEDOČESKÝ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PRAHA</a:t>
            </a:r>
            <a:endParaRPr lang="cs-CZ" dirty="0"/>
          </a:p>
        </p:txBody>
      </p:sp>
      <p:pic>
        <p:nvPicPr>
          <p:cNvPr id="9" name="Obrázek 8" descr="sTŘEDOČESKÝ KRAJ.jpg"/>
          <p:cNvPicPr>
            <a:picLocks noChangeAspect="1"/>
          </p:cNvPicPr>
          <p:nvPr/>
        </p:nvPicPr>
        <p:blipFill rotWithShape="1">
          <a:blip r:embed="rId2" cstate="print"/>
          <a:srcRect l="2216" r="29537"/>
          <a:stretch/>
        </p:blipFill>
        <p:spPr>
          <a:xfrm>
            <a:off x="2903456" y="1484784"/>
            <a:ext cx="6240544" cy="5227295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OLOMOUCKÝ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  <a:ln>
            <a:noFill/>
          </a:ln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5775365" y="3038764"/>
            <a:ext cx="1392053" cy="1981466"/>
          </a:xfrm>
          <a:custGeom>
            <a:avLst/>
            <a:gdLst>
              <a:gd name="connsiteX0" fmla="*/ 616199 w 1392053"/>
              <a:gd name="connsiteY0" fmla="*/ 434109 h 1981466"/>
              <a:gd name="connsiteX1" fmla="*/ 616199 w 1392053"/>
              <a:gd name="connsiteY1" fmla="*/ 434109 h 1981466"/>
              <a:gd name="connsiteX2" fmla="*/ 717799 w 1392053"/>
              <a:gd name="connsiteY2" fmla="*/ 341745 h 1981466"/>
              <a:gd name="connsiteX3" fmla="*/ 736271 w 1392053"/>
              <a:gd name="connsiteY3" fmla="*/ 314036 h 1981466"/>
              <a:gd name="connsiteX4" fmla="*/ 690090 w 1392053"/>
              <a:gd name="connsiteY4" fmla="*/ 267854 h 1981466"/>
              <a:gd name="connsiteX5" fmla="*/ 680853 w 1392053"/>
              <a:gd name="connsiteY5" fmla="*/ 240145 h 1981466"/>
              <a:gd name="connsiteX6" fmla="*/ 671617 w 1392053"/>
              <a:gd name="connsiteY6" fmla="*/ 203200 h 1981466"/>
              <a:gd name="connsiteX7" fmla="*/ 616199 w 1392053"/>
              <a:gd name="connsiteY7" fmla="*/ 193963 h 1981466"/>
              <a:gd name="connsiteX8" fmla="*/ 588490 w 1392053"/>
              <a:gd name="connsiteY8" fmla="*/ 175491 h 1981466"/>
              <a:gd name="connsiteX9" fmla="*/ 542308 w 1392053"/>
              <a:gd name="connsiteY9" fmla="*/ 166254 h 1981466"/>
              <a:gd name="connsiteX10" fmla="*/ 523835 w 1392053"/>
              <a:gd name="connsiteY10" fmla="*/ 138545 h 1981466"/>
              <a:gd name="connsiteX11" fmla="*/ 514599 w 1392053"/>
              <a:gd name="connsiteY11" fmla="*/ 110836 h 1981466"/>
              <a:gd name="connsiteX12" fmla="*/ 486890 w 1392053"/>
              <a:gd name="connsiteY12" fmla="*/ 101600 h 1981466"/>
              <a:gd name="connsiteX13" fmla="*/ 412999 w 1392053"/>
              <a:gd name="connsiteY13" fmla="*/ 92363 h 1981466"/>
              <a:gd name="connsiteX14" fmla="*/ 357580 w 1392053"/>
              <a:gd name="connsiteY14" fmla="*/ 64654 h 1981466"/>
              <a:gd name="connsiteX15" fmla="*/ 329871 w 1392053"/>
              <a:gd name="connsiteY15" fmla="*/ 55418 h 1981466"/>
              <a:gd name="connsiteX16" fmla="*/ 311399 w 1392053"/>
              <a:gd name="connsiteY16" fmla="*/ 27709 h 1981466"/>
              <a:gd name="connsiteX17" fmla="*/ 172853 w 1392053"/>
              <a:gd name="connsiteY17" fmla="*/ 0 h 1981466"/>
              <a:gd name="connsiteX18" fmla="*/ 154380 w 1392053"/>
              <a:gd name="connsiteY18" fmla="*/ 27709 h 1981466"/>
              <a:gd name="connsiteX19" fmla="*/ 163617 w 1392053"/>
              <a:gd name="connsiteY19" fmla="*/ 83127 h 1981466"/>
              <a:gd name="connsiteX20" fmla="*/ 219035 w 1392053"/>
              <a:gd name="connsiteY20" fmla="*/ 193963 h 1981466"/>
              <a:gd name="connsiteX21" fmla="*/ 283690 w 1392053"/>
              <a:gd name="connsiteY21" fmla="*/ 221672 h 1981466"/>
              <a:gd name="connsiteX22" fmla="*/ 311399 w 1392053"/>
              <a:gd name="connsiteY22" fmla="*/ 304800 h 1981466"/>
              <a:gd name="connsiteX23" fmla="*/ 320635 w 1392053"/>
              <a:gd name="connsiteY23" fmla="*/ 332509 h 1981466"/>
              <a:gd name="connsiteX24" fmla="*/ 311399 w 1392053"/>
              <a:gd name="connsiteY24" fmla="*/ 369454 h 1981466"/>
              <a:gd name="connsiteX25" fmla="*/ 200562 w 1392053"/>
              <a:gd name="connsiteY25" fmla="*/ 378691 h 1981466"/>
              <a:gd name="connsiteX26" fmla="*/ 154380 w 1392053"/>
              <a:gd name="connsiteY26" fmla="*/ 387927 h 1981466"/>
              <a:gd name="connsiteX27" fmla="*/ 145144 w 1392053"/>
              <a:gd name="connsiteY27" fmla="*/ 415636 h 1981466"/>
              <a:gd name="connsiteX28" fmla="*/ 135908 w 1392053"/>
              <a:gd name="connsiteY28" fmla="*/ 461818 h 1981466"/>
              <a:gd name="connsiteX29" fmla="*/ 98962 w 1392053"/>
              <a:gd name="connsiteY29" fmla="*/ 517236 h 1981466"/>
              <a:gd name="connsiteX30" fmla="*/ 80490 w 1392053"/>
              <a:gd name="connsiteY30" fmla="*/ 665018 h 1981466"/>
              <a:gd name="connsiteX31" fmla="*/ 71253 w 1392053"/>
              <a:gd name="connsiteY31" fmla="*/ 720436 h 1981466"/>
              <a:gd name="connsiteX32" fmla="*/ 15835 w 1392053"/>
              <a:gd name="connsiteY32" fmla="*/ 748145 h 1981466"/>
              <a:gd name="connsiteX33" fmla="*/ 15835 w 1392053"/>
              <a:gd name="connsiteY33" fmla="*/ 1099127 h 1981466"/>
              <a:gd name="connsiteX34" fmla="*/ 52780 w 1392053"/>
              <a:gd name="connsiteY34" fmla="*/ 1154545 h 1981466"/>
              <a:gd name="connsiteX35" fmla="*/ 62017 w 1392053"/>
              <a:gd name="connsiteY35" fmla="*/ 1182254 h 1981466"/>
              <a:gd name="connsiteX36" fmla="*/ 89726 w 1392053"/>
              <a:gd name="connsiteY36" fmla="*/ 1209963 h 1981466"/>
              <a:gd name="connsiteX37" fmla="*/ 89726 w 1392053"/>
              <a:gd name="connsiteY37" fmla="*/ 1524000 h 1981466"/>
              <a:gd name="connsiteX38" fmla="*/ 71253 w 1392053"/>
              <a:gd name="connsiteY38" fmla="*/ 1551709 h 1981466"/>
              <a:gd name="connsiteX39" fmla="*/ 89726 w 1392053"/>
              <a:gd name="connsiteY39" fmla="*/ 1607127 h 1981466"/>
              <a:gd name="connsiteX40" fmla="*/ 108199 w 1392053"/>
              <a:gd name="connsiteY40" fmla="*/ 1745672 h 1981466"/>
              <a:gd name="connsiteX41" fmla="*/ 126671 w 1392053"/>
              <a:gd name="connsiteY41" fmla="*/ 1810327 h 1981466"/>
              <a:gd name="connsiteX42" fmla="*/ 182090 w 1392053"/>
              <a:gd name="connsiteY42" fmla="*/ 1838036 h 1981466"/>
              <a:gd name="connsiteX43" fmla="*/ 209799 w 1392053"/>
              <a:gd name="connsiteY43" fmla="*/ 1819563 h 1981466"/>
              <a:gd name="connsiteX44" fmla="*/ 237508 w 1392053"/>
              <a:gd name="connsiteY44" fmla="*/ 1764145 h 1981466"/>
              <a:gd name="connsiteX45" fmla="*/ 246744 w 1392053"/>
              <a:gd name="connsiteY45" fmla="*/ 1616363 h 1981466"/>
              <a:gd name="connsiteX46" fmla="*/ 265217 w 1392053"/>
              <a:gd name="connsiteY46" fmla="*/ 1671781 h 1981466"/>
              <a:gd name="connsiteX47" fmla="*/ 283690 w 1392053"/>
              <a:gd name="connsiteY47" fmla="*/ 1699491 h 1981466"/>
              <a:gd name="connsiteX48" fmla="*/ 292926 w 1392053"/>
              <a:gd name="connsiteY48" fmla="*/ 1727200 h 1981466"/>
              <a:gd name="connsiteX49" fmla="*/ 320635 w 1392053"/>
              <a:gd name="connsiteY49" fmla="*/ 1745672 h 1981466"/>
              <a:gd name="connsiteX50" fmla="*/ 339108 w 1392053"/>
              <a:gd name="connsiteY50" fmla="*/ 1773381 h 1981466"/>
              <a:gd name="connsiteX51" fmla="*/ 385290 w 1392053"/>
              <a:gd name="connsiteY51" fmla="*/ 1856509 h 1981466"/>
              <a:gd name="connsiteX52" fmla="*/ 412999 w 1392053"/>
              <a:gd name="connsiteY52" fmla="*/ 1874981 h 1981466"/>
              <a:gd name="connsiteX53" fmla="*/ 422235 w 1392053"/>
              <a:gd name="connsiteY53" fmla="*/ 1902691 h 1981466"/>
              <a:gd name="connsiteX54" fmla="*/ 477653 w 1392053"/>
              <a:gd name="connsiteY54" fmla="*/ 1930400 h 1981466"/>
              <a:gd name="connsiteX55" fmla="*/ 486890 w 1392053"/>
              <a:gd name="connsiteY55" fmla="*/ 1958109 h 1981466"/>
              <a:gd name="connsiteX56" fmla="*/ 542308 w 1392053"/>
              <a:gd name="connsiteY56" fmla="*/ 1976581 h 1981466"/>
              <a:gd name="connsiteX57" fmla="*/ 699326 w 1392053"/>
              <a:gd name="connsiteY57" fmla="*/ 1939636 h 1981466"/>
              <a:gd name="connsiteX58" fmla="*/ 717799 w 1392053"/>
              <a:gd name="connsiteY58" fmla="*/ 1911927 h 1981466"/>
              <a:gd name="connsiteX59" fmla="*/ 745508 w 1392053"/>
              <a:gd name="connsiteY59" fmla="*/ 1819563 h 1981466"/>
              <a:gd name="connsiteX60" fmla="*/ 754744 w 1392053"/>
              <a:gd name="connsiteY60" fmla="*/ 1791854 h 1981466"/>
              <a:gd name="connsiteX61" fmla="*/ 791690 w 1392053"/>
              <a:gd name="connsiteY61" fmla="*/ 1801091 h 1981466"/>
              <a:gd name="connsiteX62" fmla="*/ 810162 w 1392053"/>
              <a:gd name="connsiteY62" fmla="*/ 1828800 h 1981466"/>
              <a:gd name="connsiteX63" fmla="*/ 865580 w 1392053"/>
              <a:gd name="connsiteY63" fmla="*/ 1847272 h 1981466"/>
              <a:gd name="connsiteX64" fmla="*/ 920999 w 1392053"/>
              <a:gd name="connsiteY64" fmla="*/ 1828800 h 1981466"/>
              <a:gd name="connsiteX65" fmla="*/ 948708 w 1392053"/>
              <a:gd name="connsiteY65" fmla="*/ 1819563 h 1981466"/>
              <a:gd name="connsiteX66" fmla="*/ 967180 w 1392053"/>
              <a:gd name="connsiteY66" fmla="*/ 1791854 h 1981466"/>
              <a:gd name="connsiteX67" fmla="*/ 976417 w 1392053"/>
              <a:gd name="connsiteY67" fmla="*/ 1764145 h 1981466"/>
              <a:gd name="connsiteX68" fmla="*/ 1004126 w 1392053"/>
              <a:gd name="connsiteY68" fmla="*/ 1736436 h 1981466"/>
              <a:gd name="connsiteX69" fmla="*/ 1031835 w 1392053"/>
              <a:gd name="connsiteY69" fmla="*/ 1717963 h 1981466"/>
              <a:gd name="connsiteX70" fmla="*/ 1161144 w 1392053"/>
              <a:gd name="connsiteY70" fmla="*/ 1699491 h 1981466"/>
              <a:gd name="connsiteX71" fmla="*/ 1216562 w 1392053"/>
              <a:gd name="connsiteY71" fmla="*/ 1662545 h 1981466"/>
              <a:gd name="connsiteX72" fmla="*/ 1225799 w 1392053"/>
              <a:gd name="connsiteY72" fmla="*/ 1634836 h 1981466"/>
              <a:gd name="connsiteX73" fmla="*/ 1253508 w 1392053"/>
              <a:gd name="connsiteY73" fmla="*/ 1616363 h 1981466"/>
              <a:gd name="connsiteX74" fmla="*/ 1345871 w 1392053"/>
              <a:gd name="connsiteY74" fmla="*/ 1597891 h 1981466"/>
              <a:gd name="connsiteX75" fmla="*/ 1373580 w 1392053"/>
              <a:gd name="connsiteY75" fmla="*/ 1588654 h 1981466"/>
              <a:gd name="connsiteX76" fmla="*/ 1392053 w 1392053"/>
              <a:gd name="connsiteY76" fmla="*/ 1533236 h 1981466"/>
              <a:gd name="connsiteX77" fmla="*/ 1327399 w 1392053"/>
              <a:gd name="connsiteY77" fmla="*/ 1487054 h 1981466"/>
              <a:gd name="connsiteX78" fmla="*/ 1271980 w 1392053"/>
              <a:gd name="connsiteY78" fmla="*/ 1450109 h 1981466"/>
              <a:gd name="connsiteX79" fmla="*/ 1235035 w 1392053"/>
              <a:gd name="connsiteY79" fmla="*/ 1357745 h 1981466"/>
              <a:gd name="connsiteX80" fmla="*/ 1225799 w 1392053"/>
              <a:gd name="connsiteY80" fmla="*/ 1330036 h 1981466"/>
              <a:gd name="connsiteX81" fmla="*/ 1161144 w 1392053"/>
              <a:gd name="connsiteY81" fmla="*/ 1311563 h 1981466"/>
              <a:gd name="connsiteX82" fmla="*/ 1133435 w 1392053"/>
              <a:gd name="connsiteY82" fmla="*/ 1293091 h 1981466"/>
              <a:gd name="connsiteX83" fmla="*/ 1105726 w 1392053"/>
              <a:gd name="connsiteY83" fmla="*/ 1237672 h 1981466"/>
              <a:gd name="connsiteX84" fmla="*/ 1087253 w 1392053"/>
              <a:gd name="connsiteY84" fmla="*/ 1136072 h 1981466"/>
              <a:gd name="connsiteX85" fmla="*/ 1041071 w 1392053"/>
              <a:gd name="connsiteY85" fmla="*/ 1099127 h 1981466"/>
              <a:gd name="connsiteX86" fmla="*/ 884053 w 1392053"/>
              <a:gd name="connsiteY86" fmla="*/ 1089891 h 1981466"/>
              <a:gd name="connsiteX87" fmla="*/ 856344 w 1392053"/>
              <a:gd name="connsiteY87" fmla="*/ 1034472 h 1981466"/>
              <a:gd name="connsiteX88" fmla="*/ 828635 w 1392053"/>
              <a:gd name="connsiteY88" fmla="*/ 979054 h 1981466"/>
              <a:gd name="connsiteX89" fmla="*/ 800926 w 1392053"/>
              <a:gd name="connsiteY89" fmla="*/ 969818 h 1981466"/>
              <a:gd name="connsiteX90" fmla="*/ 782453 w 1392053"/>
              <a:gd name="connsiteY90" fmla="*/ 1025236 h 1981466"/>
              <a:gd name="connsiteX91" fmla="*/ 727035 w 1392053"/>
              <a:gd name="connsiteY91" fmla="*/ 1062181 h 1981466"/>
              <a:gd name="connsiteX92" fmla="*/ 680853 w 1392053"/>
              <a:gd name="connsiteY92" fmla="*/ 1052945 h 1981466"/>
              <a:gd name="connsiteX93" fmla="*/ 671617 w 1392053"/>
              <a:gd name="connsiteY93" fmla="*/ 1006763 h 1981466"/>
              <a:gd name="connsiteX94" fmla="*/ 523835 w 1392053"/>
              <a:gd name="connsiteY94" fmla="*/ 997527 h 1981466"/>
              <a:gd name="connsiteX95" fmla="*/ 514599 w 1392053"/>
              <a:gd name="connsiteY95" fmla="*/ 886691 h 1981466"/>
              <a:gd name="connsiteX96" fmla="*/ 533071 w 1392053"/>
              <a:gd name="connsiteY96" fmla="*/ 831272 h 1981466"/>
              <a:gd name="connsiteX97" fmla="*/ 523835 w 1392053"/>
              <a:gd name="connsiteY97" fmla="*/ 803563 h 1981466"/>
              <a:gd name="connsiteX98" fmla="*/ 496126 w 1392053"/>
              <a:gd name="connsiteY98" fmla="*/ 785091 h 1981466"/>
              <a:gd name="connsiteX99" fmla="*/ 477653 w 1392053"/>
              <a:gd name="connsiteY99" fmla="*/ 757381 h 1981466"/>
              <a:gd name="connsiteX100" fmla="*/ 505362 w 1392053"/>
              <a:gd name="connsiteY100" fmla="*/ 701963 h 1981466"/>
              <a:gd name="connsiteX101" fmla="*/ 533071 w 1392053"/>
              <a:gd name="connsiteY101" fmla="*/ 618836 h 1981466"/>
              <a:gd name="connsiteX102" fmla="*/ 542308 w 1392053"/>
              <a:gd name="connsiteY102" fmla="*/ 591127 h 1981466"/>
              <a:gd name="connsiteX103" fmla="*/ 560780 w 1392053"/>
              <a:gd name="connsiteY103" fmla="*/ 563418 h 1981466"/>
              <a:gd name="connsiteX104" fmla="*/ 579253 w 1392053"/>
              <a:gd name="connsiteY104" fmla="*/ 508000 h 1981466"/>
              <a:gd name="connsiteX105" fmla="*/ 588490 w 1392053"/>
              <a:gd name="connsiteY105" fmla="*/ 480291 h 1981466"/>
              <a:gd name="connsiteX106" fmla="*/ 616199 w 1392053"/>
              <a:gd name="connsiteY106" fmla="*/ 434109 h 198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92053" h="1981466">
                <a:moveTo>
                  <a:pt x="616199" y="434109"/>
                </a:moveTo>
                <a:lnTo>
                  <a:pt x="616199" y="434109"/>
                </a:lnTo>
                <a:cubicBezTo>
                  <a:pt x="779242" y="319978"/>
                  <a:pt x="680433" y="416478"/>
                  <a:pt x="717799" y="341745"/>
                </a:cubicBezTo>
                <a:cubicBezTo>
                  <a:pt x="722763" y="331816"/>
                  <a:pt x="730114" y="323272"/>
                  <a:pt x="736271" y="314036"/>
                </a:cubicBezTo>
                <a:cubicBezTo>
                  <a:pt x="708561" y="295562"/>
                  <a:pt x="705484" y="298643"/>
                  <a:pt x="690090" y="267854"/>
                </a:cubicBezTo>
                <a:cubicBezTo>
                  <a:pt x="685736" y="259146"/>
                  <a:pt x="683528" y="249506"/>
                  <a:pt x="680853" y="240145"/>
                </a:cubicBezTo>
                <a:cubicBezTo>
                  <a:pt x="677366" y="227939"/>
                  <a:pt x="681946" y="210578"/>
                  <a:pt x="671617" y="203200"/>
                </a:cubicBezTo>
                <a:cubicBezTo>
                  <a:pt x="656378" y="192315"/>
                  <a:pt x="634672" y="197042"/>
                  <a:pt x="616199" y="193963"/>
                </a:cubicBezTo>
                <a:cubicBezTo>
                  <a:pt x="606963" y="187806"/>
                  <a:pt x="598884" y="179389"/>
                  <a:pt x="588490" y="175491"/>
                </a:cubicBezTo>
                <a:cubicBezTo>
                  <a:pt x="573791" y="169979"/>
                  <a:pt x="555938" y="174043"/>
                  <a:pt x="542308" y="166254"/>
                </a:cubicBezTo>
                <a:cubicBezTo>
                  <a:pt x="532670" y="160746"/>
                  <a:pt x="529993" y="147781"/>
                  <a:pt x="523835" y="138545"/>
                </a:cubicBezTo>
                <a:cubicBezTo>
                  <a:pt x="520756" y="129309"/>
                  <a:pt x="521483" y="117720"/>
                  <a:pt x="514599" y="110836"/>
                </a:cubicBezTo>
                <a:cubicBezTo>
                  <a:pt x="507715" y="103952"/>
                  <a:pt x="496469" y="103342"/>
                  <a:pt x="486890" y="101600"/>
                </a:cubicBezTo>
                <a:cubicBezTo>
                  <a:pt x="462468" y="97160"/>
                  <a:pt x="437629" y="95442"/>
                  <a:pt x="412999" y="92363"/>
                </a:cubicBezTo>
                <a:cubicBezTo>
                  <a:pt x="343353" y="69148"/>
                  <a:pt x="429200" y="100464"/>
                  <a:pt x="357580" y="64654"/>
                </a:cubicBezTo>
                <a:cubicBezTo>
                  <a:pt x="348872" y="60300"/>
                  <a:pt x="339107" y="58497"/>
                  <a:pt x="329871" y="55418"/>
                </a:cubicBezTo>
                <a:cubicBezTo>
                  <a:pt x="323714" y="46182"/>
                  <a:pt x="320812" y="33592"/>
                  <a:pt x="311399" y="27709"/>
                </a:cubicBezTo>
                <a:cubicBezTo>
                  <a:pt x="275996" y="5582"/>
                  <a:pt x="208806" y="3995"/>
                  <a:pt x="172853" y="0"/>
                </a:cubicBezTo>
                <a:cubicBezTo>
                  <a:pt x="166695" y="9236"/>
                  <a:pt x="155606" y="16676"/>
                  <a:pt x="154380" y="27709"/>
                </a:cubicBezTo>
                <a:cubicBezTo>
                  <a:pt x="152312" y="46322"/>
                  <a:pt x="159075" y="64959"/>
                  <a:pt x="163617" y="83127"/>
                </a:cubicBezTo>
                <a:cubicBezTo>
                  <a:pt x="168834" y="103992"/>
                  <a:pt x="194409" y="185754"/>
                  <a:pt x="219035" y="193963"/>
                </a:cubicBezTo>
                <a:cubicBezTo>
                  <a:pt x="259806" y="207554"/>
                  <a:pt x="238036" y="198846"/>
                  <a:pt x="283690" y="221672"/>
                </a:cubicBezTo>
                <a:lnTo>
                  <a:pt x="311399" y="304800"/>
                </a:lnTo>
                <a:lnTo>
                  <a:pt x="320635" y="332509"/>
                </a:lnTo>
                <a:cubicBezTo>
                  <a:pt x="317556" y="344824"/>
                  <a:pt x="323247" y="364897"/>
                  <a:pt x="311399" y="369454"/>
                </a:cubicBezTo>
                <a:cubicBezTo>
                  <a:pt x="276796" y="382763"/>
                  <a:pt x="237382" y="374359"/>
                  <a:pt x="200562" y="378691"/>
                </a:cubicBezTo>
                <a:cubicBezTo>
                  <a:pt x="184971" y="380525"/>
                  <a:pt x="169774" y="384848"/>
                  <a:pt x="154380" y="387927"/>
                </a:cubicBezTo>
                <a:cubicBezTo>
                  <a:pt x="151301" y="397163"/>
                  <a:pt x="147505" y="406191"/>
                  <a:pt x="145144" y="415636"/>
                </a:cubicBezTo>
                <a:cubicBezTo>
                  <a:pt x="141337" y="430866"/>
                  <a:pt x="142404" y="447526"/>
                  <a:pt x="135908" y="461818"/>
                </a:cubicBezTo>
                <a:cubicBezTo>
                  <a:pt x="126721" y="482029"/>
                  <a:pt x="98962" y="517236"/>
                  <a:pt x="98962" y="517236"/>
                </a:cubicBezTo>
                <a:cubicBezTo>
                  <a:pt x="75728" y="586940"/>
                  <a:pt x="95849" y="519108"/>
                  <a:pt x="80490" y="665018"/>
                </a:cubicBezTo>
                <a:cubicBezTo>
                  <a:pt x="78529" y="683643"/>
                  <a:pt x="79628" y="703686"/>
                  <a:pt x="71253" y="720436"/>
                </a:cubicBezTo>
                <a:cubicBezTo>
                  <a:pt x="64090" y="734761"/>
                  <a:pt x="28950" y="743773"/>
                  <a:pt x="15835" y="748145"/>
                </a:cubicBezTo>
                <a:cubicBezTo>
                  <a:pt x="-809" y="881302"/>
                  <a:pt x="-9323" y="917990"/>
                  <a:pt x="15835" y="1099127"/>
                </a:cubicBezTo>
                <a:cubicBezTo>
                  <a:pt x="18889" y="1121117"/>
                  <a:pt x="45759" y="1133483"/>
                  <a:pt x="52780" y="1154545"/>
                </a:cubicBezTo>
                <a:cubicBezTo>
                  <a:pt x="55859" y="1163781"/>
                  <a:pt x="56616" y="1174153"/>
                  <a:pt x="62017" y="1182254"/>
                </a:cubicBezTo>
                <a:cubicBezTo>
                  <a:pt x="69263" y="1193122"/>
                  <a:pt x="80490" y="1200727"/>
                  <a:pt x="89726" y="1209963"/>
                </a:cubicBezTo>
                <a:cubicBezTo>
                  <a:pt x="119694" y="1329842"/>
                  <a:pt x="111620" y="1283165"/>
                  <a:pt x="89726" y="1524000"/>
                </a:cubicBezTo>
                <a:cubicBezTo>
                  <a:pt x="88721" y="1535055"/>
                  <a:pt x="77411" y="1542473"/>
                  <a:pt x="71253" y="1551709"/>
                </a:cubicBezTo>
                <a:cubicBezTo>
                  <a:pt x="77411" y="1570182"/>
                  <a:pt x="87789" y="1587752"/>
                  <a:pt x="89726" y="1607127"/>
                </a:cubicBezTo>
                <a:cubicBezTo>
                  <a:pt x="97784" y="1687708"/>
                  <a:pt x="94284" y="1683054"/>
                  <a:pt x="108199" y="1745672"/>
                </a:cubicBezTo>
                <a:cubicBezTo>
                  <a:pt x="108710" y="1747969"/>
                  <a:pt x="121924" y="1804393"/>
                  <a:pt x="126671" y="1810327"/>
                </a:cubicBezTo>
                <a:cubicBezTo>
                  <a:pt x="139694" y="1826606"/>
                  <a:pt x="163835" y="1831951"/>
                  <a:pt x="182090" y="1838036"/>
                </a:cubicBezTo>
                <a:cubicBezTo>
                  <a:pt x="191326" y="1831878"/>
                  <a:pt x="201950" y="1827413"/>
                  <a:pt x="209799" y="1819563"/>
                </a:cubicBezTo>
                <a:cubicBezTo>
                  <a:pt x="227702" y="1801659"/>
                  <a:pt x="229996" y="1786680"/>
                  <a:pt x="237508" y="1764145"/>
                </a:cubicBezTo>
                <a:cubicBezTo>
                  <a:pt x="240587" y="1714884"/>
                  <a:pt x="232562" y="1663638"/>
                  <a:pt x="246744" y="1616363"/>
                </a:cubicBezTo>
                <a:cubicBezTo>
                  <a:pt x="252339" y="1597712"/>
                  <a:pt x="254416" y="1655579"/>
                  <a:pt x="265217" y="1671781"/>
                </a:cubicBezTo>
                <a:lnTo>
                  <a:pt x="283690" y="1699491"/>
                </a:lnTo>
                <a:cubicBezTo>
                  <a:pt x="286769" y="1708727"/>
                  <a:pt x="286844" y="1719598"/>
                  <a:pt x="292926" y="1727200"/>
                </a:cubicBezTo>
                <a:cubicBezTo>
                  <a:pt x="299860" y="1735868"/>
                  <a:pt x="312786" y="1737823"/>
                  <a:pt x="320635" y="1745672"/>
                </a:cubicBezTo>
                <a:cubicBezTo>
                  <a:pt x="328485" y="1753521"/>
                  <a:pt x="332950" y="1764145"/>
                  <a:pt x="339108" y="1773381"/>
                </a:cubicBezTo>
                <a:cubicBezTo>
                  <a:pt x="348733" y="1802257"/>
                  <a:pt x="358065" y="1838360"/>
                  <a:pt x="385290" y="1856509"/>
                </a:cubicBezTo>
                <a:lnTo>
                  <a:pt x="412999" y="1874981"/>
                </a:lnTo>
                <a:cubicBezTo>
                  <a:pt x="416078" y="1884218"/>
                  <a:pt x="416153" y="1895088"/>
                  <a:pt x="422235" y="1902691"/>
                </a:cubicBezTo>
                <a:cubicBezTo>
                  <a:pt x="435255" y="1918966"/>
                  <a:pt x="459402" y="1924316"/>
                  <a:pt x="477653" y="1930400"/>
                </a:cubicBezTo>
                <a:cubicBezTo>
                  <a:pt x="480732" y="1939636"/>
                  <a:pt x="478967" y="1952450"/>
                  <a:pt x="486890" y="1958109"/>
                </a:cubicBezTo>
                <a:cubicBezTo>
                  <a:pt x="502735" y="1969427"/>
                  <a:pt x="542308" y="1976581"/>
                  <a:pt x="542308" y="1976581"/>
                </a:cubicBezTo>
                <a:cubicBezTo>
                  <a:pt x="764818" y="1962675"/>
                  <a:pt x="661659" y="2014971"/>
                  <a:pt x="699326" y="1939636"/>
                </a:cubicBezTo>
                <a:cubicBezTo>
                  <a:pt x="704290" y="1929707"/>
                  <a:pt x="711641" y="1921163"/>
                  <a:pt x="717799" y="1911927"/>
                </a:cubicBezTo>
                <a:cubicBezTo>
                  <a:pt x="731758" y="1856087"/>
                  <a:pt x="723019" y="1887029"/>
                  <a:pt x="745508" y="1819563"/>
                </a:cubicBezTo>
                <a:lnTo>
                  <a:pt x="754744" y="1791854"/>
                </a:lnTo>
                <a:cubicBezTo>
                  <a:pt x="767059" y="1794933"/>
                  <a:pt x="781128" y="1794049"/>
                  <a:pt x="791690" y="1801091"/>
                </a:cubicBezTo>
                <a:cubicBezTo>
                  <a:pt x="800926" y="1807249"/>
                  <a:pt x="800749" y="1822917"/>
                  <a:pt x="810162" y="1828800"/>
                </a:cubicBezTo>
                <a:cubicBezTo>
                  <a:pt x="826674" y="1839120"/>
                  <a:pt x="865580" y="1847272"/>
                  <a:pt x="865580" y="1847272"/>
                </a:cubicBezTo>
                <a:lnTo>
                  <a:pt x="920999" y="1828800"/>
                </a:lnTo>
                <a:lnTo>
                  <a:pt x="948708" y="1819563"/>
                </a:lnTo>
                <a:cubicBezTo>
                  <a:pt x="954865" y="1810327"/>
                  <a:pt x="962216" y="1801783"/>
                  <a:pt x="967180" y="1791854"/>
                </a:cubicBezTo>
                <a:cubicBezTo>
                  <a:pt x="971534" y="1783146"/>
                  <a:pt x="971016" y="1772246"/>
                  <a:pt x="976417" y="1764145"/>
                </a:cubicBezTo>
                <a:cubicBezTo>
                  <a:pt x="983663" y="1753277"/>
                  <a:pt x="994091" y="1744798"/>
                  <a:pt x="1004126" y="1736436"/>
                </a:cubicBezTo>
                <a:cubicBezTo>
                  <a:pt x="1012654" y="1729329"/>
                  <a:pt x="1021906" y="1722927"/>
                  <a:pt x="1031835" y="1717963"/>
                </a:cubicBezTo>
                <a:cubicBezTo>
                  <a:pt x="1067371" y="1700195"/>
                  <a:pt x="1135193" y="1701850"/>
                  <a:pt x="1161144" y="1699491"/>
                </a:cubicBezTo>
                <a:cubicBezTo>
                  <a:pt x="1190194" y="1689807"/>
                  <a:pt x="1196794" y="1692196"/>
                  <a:pt x="1216562" y="1662545"/>
                </a:cubicBezTo>
                <a:cubicBezTo>
                  <a:pt x="1221963" y="1654444"/>
                  <a:pt x="1219717" y="1642439"/>
                  <a:pt x="1225799" y="1634836"/>
                </a:cubicBezTo>
                <a:cubicBezTo>
                  <a:pt x="1232734" y="1626168"/>
                  <a:pt x="1243305" y="1620736"/>
                  <a:pt x="1253508" y="1616363"/>
                </a:cubicBezTo>
                <a:cubicBezTo>
                  <a:pt x="1271043" y="1608848"/>
                  <a:pt x="1333371" y="1599974"/>
                  <a:pt x="1345871" y="1597891"/>
                </a:cubicBezTo>
                <a:cubicBezTo>
                  <a:pt x="1355107" y="1594812"/>
                  <a:pt x="1367921" y="1596577"/>
                  <a:pt x="1373580" y="1588654"/>
                </a:cubicBezTo>
                <a:cubicBezTo>
                  <a:pt x="1384898" y="1572809"/>
                  <a:pt x="1392053" y="1533236"/>
                  <a:pt x="1392053" y="1533236"/>
                </a:cubicBezTo>
                <a:cubicBezTo>
                  <a:pt x="1372042" y="1473201"/>
                  <a:pt x="1401288" y="1536312"/>
                  <a:pt x="1327399" y="1487054"/>
                </a:cubicBezTo>
                <a:lnTo>
                  <a:pt x="1271980" y="1450109"/>
                </a:lnTo>
                <a:cubicBezTo>
                  <a:pt x="1244801" y="1395748"/>
                  <a:pt x="1257861" y="1426223"/>
                  <a:pt x="1235035" y="1357745"/>
                </a:cubicBezTo>
                <a:cubicBezTo>
                  <a:pt x="1231956" y="1348509"/>
                  <a:pt x="1235244" y="1332397"/>
                  <a:pt x="1225799" y="1330036"/>
                </a:cubicBezTo>
                <a:cubicBezTo>
                  <a:pt x="1213954" y="1327075"/>
                  <a:pt x="1174400" y="1318191"/>
                  <a:pt x="1161144" y="1311563"/>
                </a:cubicBezTo>
                <a:cubicBezTo>
                  <a:pt x="1151215" y="1306599"/>
                  <a:pt x="1142671" y="1299248"/>
                  <a:pt x="1133435" y="1293091"/>
                </a:cubicBezTo>
                <a:cubicBezTo>
                  <a:pt x="1117866" y="1269738"/>
                  <a:pt x="1111189" y="1264987"/>
                  <a:pt x="1105726" y="1237672"/>
                </a:cubicBezTo>
                <a:cubicBezTo>
                  <a:pt x="1101979" y="1218938"/>
                  <a:pt x="1097523" y="1160034"/>
                  <a:pt x="1087253" y="1136072"/>
                </a:cubicBezTo>
                <a:cubicBezTo>
                  <a:pt x="1076843" y="1111782"/>
                  <a:pt x="1067503" y="1101770"/>
                  <a:pt x="1041071" y="1099127"/>
                </a:cubicBezTo>
                <a:cubicBezTo>
                  <a:pt x="988901" y="1093910"/>
                  <a:pt x="936392" y="1092970"/>
                  <a:pt x="884053" y="1089891"/>
                </a:cubicBezTo>
                <a:cubicBezTo>
                  <a:pt x="860839" y="1020244"/>
                  <a:pt x="892153" y="1106089"/>
                  <a:pt x="856344" y="1034472"/>
                </a:cubicBezTo>
                <a:cubicBezTo>
                  <a:pt x="845188" y="1012161"/>
                  <a:pt x="850695" y="996702"/>
                  <a:pt x="828635" y="979054"/>
                </a:cubicBezTo>
                <a:cubicBezTo>
                  <a:pt x="821032" y="972972"/>
                  <a:pt x="810162" y="972897"/>
                  <a:pt x="800926" y="969818"/>
                </a:cubicBezTo>
                <a:cubicBezTo>
                  <a:pt x="794768" y="988291"/>
                  <a:pt x="798655" y="1014435"/>
                  <a:pt x="782453" y="1025236"/>
                </a:cubicBezTo>
                <a:lnTo>
                  <a:pt x="727035" y="1062181"/>
                </a:lnTo>
                <a:cubicBezTo>
                  <a:pt x="711641" y="1059102"/>
                  <a:pt x="691954" y="1064046"/>
                  <a:pt x="680853" y="1052945"/>
                </a:cubicBezTo>
                <a:cubicBezTo>
                  <a:pt x="669752" y="1041844"/>
                  <a:pt x="686421" y="1011988"/>
                  <a:pt x="671617" y="1006763"/>
                </a:cubicBezTo>
                <a:cubicBezTo>
                  <a:pt x="625074" y="990336"/>
                  <a:pt x="573096" y="1000606"/>
                  <a:pt x="523835" y="997527"/>
                </a:cubicBezTo>
                <a:cubicBezTo>
                  <a:pt x="503134" y="935425"/>
                  <a:pt x="498608" y="950657"/>
                  <a:pt x="514599" y="886691"/>
                </a:cubicBezTo>
                <a:cubicBezTo>
                  <a:pt x="519322" y="867800"/>
                  <a:pt x="533071" y="831272"/>
                  <a:pt x="533071" y="831272"/>
                </a:cubicBezTo>
                <a:cubicBezTo>
                  <a:pt x="529992" y="822036"/>
                  <a:pt x="529917" y="811165"/>
                  <a:pt x="523835" y="803563"/>
                </a:cubicBezTo>
                <a:cubicBezTo>
                  <a:pt x="516901" y="794895"/>
                  <a:pt x="503975" y="792940"/>
                  <a:pt x="496126" y="785091"/>
                </a:cubicBezTo>
                <a:cubicBezTo>
                  <a:pt x="488276" y="777241"/>
                  <a:pt x="483811" y="766618"/>
                  <a:pt x="477653" y="757381"/>
                </a:cubicBezTo>
                <a:cubicBezTo>
                  <a:pt x="511344" y="656315"/>
                  <a:pt x="457611" y="809404"/>
                  <a:pt x="505362" y="701963"/>
                </a:cubicBezTo>
                <a:cubicBezTo>
                  <a:pt x="505369" y="701948"/>
                  <a:pt x="528450" y="632698"/>
                  <a:pt x="533071" y="618836"/>
                </a:cubicBezTo>
                <a:cubicBezTo>
                  <a:pt x="536150" y="609600"/>
                  <a:pt x="536908" y="599228"/>
                  <a:pt x="542308" y="591127"/>
                </a:cubicBezTo>
                <a:cubicBezTo>
                  <a:pt x="548465" y="581891"/>
                  <a:pt x="556272" y="573562"/>
                  <a:pt x="560780" y="563418"/>
                </a:cubicBezTo>
                <a:cubicBezTo>
                  <a:pt x="568688" y="545624"/>
                  <a:pt x="573095" y="526473"/>
                  <a:pt x="579253" y="508000"/>
                </a:cubicBezTo>
                <a:lnTo>
                  <a:pt x="588490" y="480291"/>
                </a:lnTo>
                <a:cubicBezTo>
                  <a:pt x="599104" y="448449"/>
                  <a:pt x="611581" y="441806"/>
                  <a:pt x="616199" y="434109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NE, NE,</a:t>
            </a:r>
            <a:br>
              <a:rPr lang="cs-CZ" dirty="0" smtClean="0"/>
            </a:br>
            <a:r>
              <a:rPr lang="cs-CZ" dirty="0" smtClean="0"/>
              <a:t>CHYBA.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</a:t>
            </a:r>
            <a:br>
              <a:rPr lang="cs-CZ" dirty="0" smtClean="0"/>
            </a:br>
            <a:r>
              <a:rPr lang="cs-CZ" dirty="0" smtClean="0"/>
              <a:t>OLOMOUCKÝ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VÝBORNĚ. ŠIKULKA.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OLOMOUC</a:t>
            </a:r>
            <a:endParaRPr lang="cs-CZ" dirty="0"/>
          </a:p>
        </p:txBody>
      </p:sp>
      <p:pic>
        <p:nvPicPr>
          <p:cNvPr id="9" name="Obrázek 8" descr="Olomouc.jpg"/>
          <p:cNvPicPr>
            <a:picLocks noChangeAspect="1"/>
          </p:cNvPicPr>
          <p:nvPr/>
        </p:nvPicPr>
        <p:blipFill rotWithShape="1">
          <a:blip r:embed="rId2" cstate="print"/>
          <a:srcRect l="31816"/>
          <a:stretch/>
        </p:blipFill>
        <p:spPr>
          <a:xfrm>
            <a:off x="2900217" y="1484784"/>
            <a:ext cx="6234723" cy="5227295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 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3106688" cy="462560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Praha je hlavním městem ČR </a:t>
            </a:r>
            <a:br>
              <a:rPr lang="cs-CZ" dirty="0" smtClean="0"/>
            </a:br>
            <a:r>
              <a:rPr lang="cs-CZ" dirty="0" smtClean="0"/>
              <a:t>a zároveň </a:t>
            </a:r>
            <a:br>
              <a:rPr lang="cs-CZ" dirty="0" smtClean="0"/>
            </a:br>
            <a:r>
              <a:rPr lang="cs-CZ" dirty="0" smtClean="0"/>
              <a:t>i krajským městem.</a:t>
            </a:r>
          </a:p>
          <a:p>
            <a:endParaRPr lang="cs-CZ" dirty="0" smtClean="0"/>
          </a:p>
          <a:p>
            <a:r>
              <a:rPr lang="cs-CZ" dirty="0" smtClean="0"/>
              <a:t>Je také  kulturním </a:t>
            </a:r>
            <a:br>
              <a:rPr lang="cs-CZ" dirty="0" smtClean="0"/>
            </a:br>
            <a:r>
              <a:rPr lang="cs-CZ" dirty="0" smtClean="0"/>
              <a:t>a historickým centrem ČR.</a:t>
            </a:r>
          </a:p>
          <a:p>
            <a:endParaRPr lang="cs-CZ" dirty="0" smtClean="0"/>
          </a:p>
          <a:p>
            <a:r>
              <a:rPr lang="cs-CZ" dirty="0" smtClean="0"/>
              <a:t>Je zde množství divadel, muzeí a historických památek. </a:t>
            </a:r>
          </a:p>
          <a:p>
            <a:endParaRPr lang="cs-CZ" dirty="0"/>
          </a:p>
          <a:p>
            <a:r>
              <a:rPr lang="cs-CZ" dirty="0" smtClean="0"/>
              <a:t>Sídlí zde hlava státu.</a:t>
            </a:r>
          </a:p>
        </p:txBody>
      </p:sp>
      <p:pic>
        <p:nvPicPr>
          <p:cNvPr id="4" name="Obrázek 3" descr="PRA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0079" y="2420888"/>
            <a:ext cx="5632401" cy="3219841"/>
          </a:xfrm>
          <a:prstGeom prst="rect">
            <a:avLst/>
          </a:prstGeom>
        </p:spPr>
      </p:pic>
      <p:pic>
        <p:nvPicPr>
          <p:cNvPr id="1028" name="Picture 4" descr="Soubor:Prague CoA CZ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43145"/>
            <a:ext cx="1152128" cy="1125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019818"/>
            <a:ext cx="7704857" cy="4355482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JIHOMORAVSKÝ</a:t>
            </a:r>
            <a:endParaRPr lang="cs-CZ" dirty="0"/>
          </a:p>
        </p:txBody>
      </p:sp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4478175" y="4484120"/>
            <a:ext cx="2357051" cy="1611880"/>
          </a:xfrm>
          <a:custGeom>
            <a:avLst/>
            <a:gdLst>
              <a:gd name="connsiteX0" fmla="*/ 1710189 w 2357051"/>
              <a:gd name="connsiteY0" fmla="*/ 448098 h 1611880"/>
              <a:gd name="connsiteX1" fmla="*/ 1710189 w 2357051"/>
              <a:gd name="connsiteY1" fmla="*/ 448098 h 1611880"/>
              <a:gd name="connsiteX2" fmla="*/ 1682480 w 2357051"/>
              <a:gd name="connsiteY2" fmla="*/ 374207 h 1611880"/>
              <a:gd name="connsiteX3" fmla="*/ 1645534 w 2357051"/>
              <a:gd name="connsiteY3" fmla="*/ 364971 h 1611880"/>
              <a:gd name="connsiteX4" fmla="*/ 1608589 w 2357051"/>
              <a:gd name="connsiteY4" fmla="*/ 291080 h 1611880"/>
              <a:gd name="connsiteX5" fmla="*/ 1590116 w 2357051"/>
              <a:gd name="connsiteY5" fmla="*/ 226425 h 1611880"/>
              <a:gd name="connsiteX6" fmla="*/ 1534698 w 2357051"/>
              <a:gd name="connsiteY6" fmla="*/ 189480 h 1611880"/>
              <a:gd name="connsiteX7" fmla="*/ 1516225 w 2357051"/>
              <a:gd name="connsiteY7" fmla="*/ 217189 h 1611880"/>
              <a:gd name="connsiteX8" fmla="*/ 1506989 w 2357051"/>
              <a:gd name="connsiteY8" fmla="*/ 364971 h 1611880"/>
              <a:gd name="connsiteX9" fmla="*/ 1451570 w 2357051"/>
              <a:gd name="connsiteY9" fmla="*/ 383444 h 1611880"/>
              <a:gd name="connsiteX10" fmla="*/ 1423861 w 2357051"/>
              <a:gd name="connsiteY10" fmla="*/ 374207 h 1611880"/>
              <a:gd name="connsiteX11" fmla="*/ 1414625 w 2357051"/>
              <a:gd name="connsiteY11" fmla="*/ 309553 h 1611880"/>
              <a:gd name="connsiteX12" fmla="*/ 1386916 w 2357051"/>
              <a:gd name="connsiteY12" fmla="*/ 254135 h 1611880"/>
              <a:gd name="connsiteX13" fmla="*/ 1377680 w 2357051"/>
              <a:gd name="connsiteY13" fmla="*/ 124825 h 1611880"/>
              <a:gd name="connsiteX14" fmla="*/ 1322261 w 2357051"/>
              <a:gd name="connsiteY14" fmla="*/ 106353 h 1611880"/>
              <a:gd name="connsiteX15" fmla="*/ 1313025 w 2357051"/>
              <a:gd name="connsiteY15" fmla="*/ 78644 h 1611880"/>
              <a:gd name="connsiteX16" fmla="*/ 1331498 w 2357051"/>
              <a:gd name="connsiteY16" fmla="*/ 23225 h 1611880"/>
              <a:gd name="connsiteX17" fmla="*/ 1082116 w 2357051"/>
              <a:gd name="connsiteY17" fmla="*/ 13989 h 1611880"/>
              <a:gd name="connsiteX18" fmla="*/ 1017461 w 2357051"/>
              <a:gd name="connsiteY18" fmla="*/ 32462 h 1611880"/>
              <a:gd name="connsiteX19" fmla="*/ 989752 w 2357051"/>
              <a:gd name="connsiteY19" fmla="*/ 50935 h 1611880"/>
              <a:gd name="connsiteX20" fmla="*/ 934334 w 2357051"/>
              <a:gd name="connsiteY20" fmla="*/ 69407 h 1611880"/>
              <a:gd name="connsiteX21" fmla="*/ 906625 w 2357051"/>
              <a:gd name="connsiteY21" fmla="*/ 180244 h 1611880"/>
              <a:gd name="connsiteX22" fmla="*/ 897389 w 2357051"/>
              <a:gd name="connsiteY22" fmla="*/ 226425 h 1611880"/>
              <a:gd name="connsiteX23" fmla="*/ 888152 w 2357051"/>
              <a:gd name="connsiteY23" fmla="*/ 254135 h 1611880"/>
              <a:gd name="connsiteX24" fmla="*/ 860443 w 2357051"/>
              <a:gd name="connsiteY24" fmla="*/ 263371 h 1611880"/>
              <a:gd name="connsiteX25" fmla="*/ 832734 w 2357051"/>
              <a:gd name="connsiteY25" fmla="*/ 318789 h 1611880"/>
              <a:gd name="connsiteX26" fmla="*/ 805025 w 2357051"/>
              <a:gd name="connsiteY26" fmla="*/ 337262 h 1611880"/>
              <a:gd name="connsiteX27" fmla="*/ 786552 w 2357051"/>
              <a:gd name="connsiteY27" fmla="*/ 364971 h 1611880"/>
              <a:gd name="connsiteX28" fmla="*/ 786552 w 2357051"/>
              <a:gd name="connsiteY28" fmla="*/ 512753 h 1611880"/>
              <a:gd name="connsiteX29" fmla="*/ 795789 w 2357051"/>
              <a:gd name="connsiteY29" fmla="*/ 540462 h 1611880"/>
              <a:gd name="connsiteX30" fmla="*/ 814261 w 2357051"/>
              <a:gd name="connsiteY30" fmla="*/ 568171 h 1611880"/>
              <a:gd name="connsiteX31" fmla="*/ 805025 w 2357051"/>
              <a:gd name="connsiteY31" fmla="*/ 632825 h 1611880"/>
              <a:gd name="connsiteX32" fmla="*/ 777316 w 2357051"/>
              <a:gd name="connsiteY32" fmla="*/ 642062 h 1611880"/>
              <a:gd name="connsiteX33" fmla="*/ 768080 w 2357051"/>
              <a:gd name="connsiteY33" fmla="*/ 669771 h 1611880"/>
              <a:gd name="connsiteX34" fmla="*/ 777316 w 2357051"/>
              <a:gd name="connsiteY34" fmla="*/ 715953 h 1611880"/>
              <a:gd name="connsiteX35" fmla="*/ 758843 w 2357051"/>
              <a:gd name="connsiteY35" fmla="*/ 789844 h 1611880"/>
              <a:gd name="connsiteX36" fmla="*/ 749607 w 2357051"/>
              <a:gd name="connsiteY36" fmla="*/ 919153 h 1611880"/>
              <a:gd name="connsiteX37" fmla="*/ 721898 w 2357051"/>
              <a:gd name="connsiteY37" fmla="*/ 928389 h 1611880"/>
              <a:gd name="connsiteX38" fmla="*/ 675716 w 2357051"/>
              <a:gd name="connsiteY38" fmla="*/ 937625 h 1611880"/>
              <a:gd name="connsiteX39" fmla="*/ 620298 w 2357051"/>
              <a:gd name="connsiteY39" fmla="*/ 965335 h 1611880"/>
              <a:gd name="connsiteX40" fmla="*/ 564880 w 2357051"/>
              <a:gd name="connsiteY40" fmla="*/ 983807 h 1611880"/>
              <a:gd name="connsiteX41" fmla="*/ 537170 w 2357051"/>
              <a:gd name="connsiteY41" fmla="*/ 993044 h 1611880"/>
              <a:gd name="connsiteX42" fmla="*/ 509461 w 2357051"/>
              <a:gd name="connsiteY42" fmla="*/ 1002280 h 1611880"/>
              <a:gd name="connsiteX43" fmla="*/ 426334 w 2357051"/>
              <a:gd name="connsiteY43" fmla="*/ 1011516 h 1611880"/>
              <a:gd name="connsiteX44" fmla="*/ 417098 w 2357051"/>
              <a:gd name="connsiteY44" fmla="*/ 1039225 h 1611880"/>
              <a:gd name="connsiteX45" fmla="*/ 260080 w 2357051"/>
              <a:gd name="connsiteY45" fmla="*/ 1076171 h 1611880"/>
              <a:gd name="connsiteX46" fmla="*/ 232370 w 2357051"/>
              <a:gd name="connsiteY46" fmla="*/ 1085407 h 1611880"/>
              <a:gd name="connsiteX47" fmla="*/ 176952 w 2357051"/>
              <a:gd name="connsiteY47" fmla="*/ 1113116 h 1611880"/>
              <a:gd name="connsiteX48" fmla="*/ 66116 w 2357051"/>
              <a:gd name="connsiteY48" fmla="*/ 1168535 h 1611880"/>
              <a:gd name="connsiteX49" fmla="*/ 38407 w 2357051"/>
              <a:gd name="connsiteY49" fmla="*/ 1177771 h 1611880"/>
              <a:gd name="connsiteX50" fmla="*/ 10698 w 2357051"/>
              <a:gd name="connsiteY50" fmla="*/ 1196244 h 1611880"/>
              <a:gd name="connsiteX51" fmla="*/ 29170 w 2357051"/>
              <a:gd name="connsiteY51" fmla="*/ 1242425 h 1611880"/>
              <a:gd name="connsiteX52" fmla="*/ 112298 w 2357051"/>
              <a:gd name="connsiteY52" fmla="*/ 1260898 h 1611880"/>
              <a:gd name="connsiteX53" fmla="*/ 121534 w 2357051"/>
              <a:gd name="connsiteY53" fmla="*/ 1288607 h 1611880"/>
              <a:gd name="connsiteX54" fmla="*/ 232370 w 2357051"/>
              <a:gd name="connsiteY54" fmla="*/ 1297844 h 1611880"/>
              <a:gd name="connsiteX55" fmla="*/ 306261 w 2357051"/>
              <a:gd name="connsiteY55" fmla="*/ 1307080 h 1611880"/>
              <a:gd name="connsiteX56" fmla="*/ 361680 w 2357051"/>
              <a:gd name="connsiteY56" fmla="*/ 1334789 h 1611880"/>
              <a:gd name="connsiteX57" fmla="*/ 389389 w 2357051"/>
              <a:gd name="connsiteY57" fmla="*/ 1344025 h 1611880"/>
              <a:gd name="connsiteX58" fmla="*/ 472516 w 2357051"/>
              <a:gd name="connsiteY58" fmla="*/ 1399444 h 1611880"/>
              <a:gd name="connsiteX59" fmla="*/ 500225 w 2357051"/>
              <a:gd name="connsiteY59" fmla="*/ 1417916 h 1611880"/>
              <a:gd name="connsiteX60" fmla="*/ 555643 w 2357051"/>
              <a:gd name="connsiteY60" fmla="*/ 1436389 h 1611880"/>
              <a:gd name="connsiteX61" fmla="*/ 629534 w 2357051"/>
              <a:gd name="connsiteY61" fmla="*/ 1454862 h 1611880"/>
              <a:gd name="connsiteX62" fmla="*/ 777316 w 2357051"/>
              <a:gd name="connsiteY62" fmla="*/ 1501044 h 1611880"/>
              <a:gd name="connsiteX63" fmla="*/ 943570 w 2357051"/>
              <a:gd name="connsiteY63" fmla="*/ 1491807 h 1611880"/>
              <a:gd name="connsiteX64" fmla="*/ 998989 w 2357051"/>
              <a:gd name="connsiteY64" fmla="*/ 1473335 h 1611880"/>
              <a:gd name="connsiteX65" fmla="*/ 1017461 w 2357051"/>
              <a:gd name="connsiteY65" fmla="*/ 1445625 h 1611880"/>
              <a:gd name="connsiteX66" fmla="*/ 1072880 w 2357051"/>
              <a:gd name="connsiteY66" fmla="*/ 1417916 h 1611880"/>
              <a:gd name="connsiteX67" fmla="*/ 1239134 w 2357051"/>
              <a:gd name="connsiteY67" fmla="*/ 1427153 h 1611880"/>
              <a:gd name="connsiteX68" fmla="*/ 1266843 w 2357051"/>
              <a:gd name="connsiteY68" fmla="*/ 1436389 h 1611880"/>
              <a:gd name="connsiteX69" fmla="*/ 1294552 w 2357051"/>
              <a:gd name="connsiteY69" fmla="*/ 1510280 h 1611880"/>
              <a:gd name="connsiteX70" fmla="*/ 1322261 w 2357051"/>
              <a:gd name="connsiteY70" fmla="*/ 1519516 h 1611880"/>
              <a:gd name="connsiteX71" fmla="*/ 1405389 w 2357051"/>
              <a:gd name="connsiteY71" fmla="*/ 1528753 h 1611880"/>
              <a:gd name="connsiteX72" fmla="*/ 1451570 w 2357051"/>
              <a:gd name="connsiteY72" fmla="*/ 1537989 h 1611880"/>
              <a:gd name="connsiteX73" fmla="*/ 1534698 w 2357051"/>
              <a:gd name="connsiteY73" fmla="*/ 1547225 h 1611880"/>
              <a:gd name="connsiteX74" fmla="*/ 1608589 w 2357051"/>
              <a:gd name="connsiteY74" fmla="*/ 1611880 h 1611880"/>
              <a:gd name="connsiteX75" fmla="*/ 1645534 w 2357051"/>
              <a:gd name="connsiteY75" fmla="*/ 1593407 h 1611880"/>
              <a:gd name="connsiteX76" fmla="*/ 1664007 w 2357051"/>
              <a:gd name="connsiteY76" fmla="*/ 1537989 h 1611880"/>
              <a:gd name="connsiteX77" fmla="*/ 1682480 w 2357051"/>
              <a:gd name="connsiteY77" fmla="*/ 1482571 h 1611880"/>
              <a:gd name="connsiteX78" fmla="*/ 1691716 w 2357051"/>
              <a:gd name="connsiteY78" fmla="*/ 1454862 h 1611880"/>
              <a:gd name="connsiteX79" fmla="*/ 1710189 w 2357051"/>
              <a:gd name="connsiteY79" fmla="*/ 1427153 h 1611880"/>
              <a:gd name="connsiteX80" fmla="*/ 1719425 w 2357051"/>
              <a:gd name="connsiteY80" fmla="*/ 1399444 h 1611880"/>
              <a:gd name="connsiteX81" fmla="*/ 1802552 w 2357051"/>
              <a:gd name="connsiteY81" fmla="*/ 1353262 h 1611880"/>
              <a:gd name="connsiteX82" fmla="*/ 1830261 w 2357051"/>
              <a:gd name="connsiteY82" fmla="*/ 1325553 h 1611880"/>
              <a:gd name="connsiteX83" fmla="*/ 1885680 w 2357051"/>
              <a:gd name="connsiteY83" fmla="*/ 1307080 h 1611880"/>
              <a:gd name="connsiteX84" fmla="*/ 2014989 w 2357051"/>
              <a:gd name="connsiteY84" fmla="*/ 1316316 h 1611880"/>
              <a:gd name="connsiteX85" fmla="*/ 2051934 w 2357051"/>
              <a:gd name="connsiteY85" fmla="*/ 1325553 h 1611880"/>
              <a:gd name="connsiteX86" fmla="*/ 2107352 w 2357051"/>
              <a:gd name="connsiteY86" fmla="*/ 1288607 h 1611880"/>
              <a:gd name="connsiteX87" fmla="*/ 2135061 w 2357051"/>
              <a:gd name="connsiteY87" fmla="*/ 1279371 h 1611880"/>
              <a:gd name="connsiteX88" fmla="*/ 2181243 w 2357051"/>
              <a:gd name="connsiteY88" fmla="*/ 1316316 h 1611880"/>
              <a:gd name="connsiteX89" fmla="*/ 2208952 w 2357051"/>
              <a:gd name="connsiteY89" fmla="*/ 1325553 h 1611880"/>
              <a:gd name="connsiteX90" fmla="*/ 2319789 w 2357051"/>
              <a:gd name="connsiteY90" fmla="*/ 1334789 h 1611880"/>
              <a:gd name="connsiteX91" fmla="*/ 2347498 w 2357051"/>
              <a:gd name="connsiteY91" fmla="*/ 1325553 h 1611880"/>
              <a:gd name="connsiteX92" fmla="*/ 2347498 w 2357051"/>
              <a:gd name="connsiteY92" fmla="*/ 1233189 h 1611880"/>
              <a:gd name="connsiteX93" fmla="*/ 2292080 w 2357051"/>
              <a:gd name="connsiteY93" fmla="*/ 1214716 h 1611880"/>
              <a:gd name="connsiteX94" fmla="*/ 2264370 w 2357051"/>
              <a:gd name="connsiteY94" fmla="*/ 1187007 h 1611880"/>
              <a:gd name="connsiteX95" fmla="*/ 2236661 w 2357051"/>
              <a:gd name="connsiteY95" fmla="*/ 1177771 h 1611880"/>
              <a:gd name="connsiteX96" fmla="*/ 2218189 w 2357051"/>
              <a:gd name="connsiteY96" fmla="*/ 1122353 h 1611880"/>
              <a:gd name="connsiteX97" fmla="*/ 2208952 w 2357051"/>
              <a:gd name="connsiteY97" fmla="*/ 1094644 h 1611880"/>
              <a:gd name="connsiteX98" fmla="*/ 2181243 w 2357051"/>
              <a:gd name="connsiteY98" fmla="*/ 1076171 h 1611880"/>
              <a:gd name="connsiteX99" fmla="*/ 2144298 w 2357051"/>
              <a:gd name="connsiteY99" fmla="*/ 1066935 h 1611880"/>
              <a:gd name="connsiteX100" fmla="*/ 2061170 w 2357051"/>
              <a:gd name="connsiteY100" fmla="*/ 1057698 h 1611880"/>
              <a:gd name="connsiteX101" fmla="*/ 2005752 w 2357051"/>
              <a:gd name="connsiteY101" fmla="*/ 1020753 h 1611880"/>
              <a:gd name="connsiteX102" fmla="*/ 1978043 w 2357051"/>
              <a:gd name="connsiteY102" fmla="*/ 1011516 h 1611880"/>
              <a:gd name="connsiteX103" fmla="*/ 1913389 w 2357051"/>
              <a:gd name="connsiteY103" fmla="*/ 993044 h 1611880"/>
              <a:gd name="connsiteX104" fmla="*/ 1885680 w 2357051"/>
              <a:gd name="connsiteY104" fmla="*/ 965335 h 1611880"/>
              <a:gd name="connsiteX105" fmla="*/ 1867207 w 2357051"/>
              <a:gd name="connsiteY105" fmla="*/ 937625 h 1611880"/>
              <a:gd name="connsiteX106" fmla="*/ 1756370 w 2357051"/>
              <a:gd name="connsiteY106" fmla="*/ 900680 h 1611880"/>
              <a:gd name="connsiteX107" fmla="*/ 1774843 w 2357051"/>
              <a:gd name="connsiteY107" fmla="*/ 872971 h 1611880"/>
              <a:gd name="connsiteX108" fmla="*/ 1821025 w 2357051"/>
              <a:gd name="connsiteY108" fmla="*/ 826789 h 1611880"/>
              <a:gd name="connsiteX109" fmla="*/ 1811789 w 2357051"/>
              <a:gd name="connsiteY109" fmla="*/ 725189 h 1611880"/>
              <a:gd name="connsiteX110" fmla="*/ 1774843 w 2357051"/>
              <a:gd name="connsiteY110" fmla="*/ 494280 h 1611880"/>
              <a:gd name="connsiteX111" fmla="*/ 1747134 w 2357051"/>
              <a:gd name="connsiteY111" fmla="*/ 485044 h 1611880"/>
              <a:gd name="connsiteX112" fmla="*/ 1700952 w 2357051"/>
              <a:gd name="connsiteY112" fmla="*/ 438862 h 1611880"/>
              <a:gd name="connsiteX113" fmla="*/ 1682480 w 2357051"/>
              <a:gd name="connsiteY113" fmla="*/ 411153 h 1611880"/>
              <a:gd name="connsiteX114" fmla="*/ 1664007 w 2357051"/>
              <a:gd name="connsiteY114" fmla="*/ 392680 h 1611880"/>
              <a:gd name="connsiteX115" fmla="*/ 1664007 w 2357051"/>
              <a:gd name="connsiteY115" fmla="*/ 392680 h 1611880"/>
              <a:gd name="connsiteX116" fmla="*/ 1636298 w 2357051"/>
              <a:gd name="connsiteY116" fmla="*/ 337262 h 161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357051" h="1611880">
                <a:moveTo>
                  <a:pt x="1710189" y="448098"/>
                </a:moveTo>
                <a:lnTo>
                  <a:pt x="1710189" y="448098"/>
                </a:lnTo>
                <a:cubicBezTo>
                  <a:pt x="1700953" y="423468"/>
                  <a:pt x="1698630" y="394971"/>
                  <a:pt x="1682480" y="374207"/>
                </a:cubicBezTo>
                <a:cubicBezTo>
                  <a:pt x="1674686" y="364187"/>
                  <a:pt x="1652912" y="375301"/>
                  <a:pt x="1645534" y="364971"/>
                </a:cubicBezTo>
                <a:cubicBezTo>
                  <a:pt x="1565085" y="252344"/>
                  <a:pt x="1693010" y="347362"/>
                  <a:pt x="1608589" y="291080"/>
                </a:cubicBezTo>
                <a:cubicBezTo>
                  <a:pt x="1608510" y="290763"/>
                  <a:pt x="1594531" y="230840"/>
                  <a:pt x="1590116" y="226425"/>
                </a:cubicBezTo>
                <a:cubicBezTo>
                  <a:pt x="1574417" y="210726"/>
                  <a:pt x="1534698" y="189480"/>
                  <a:pt x="1534698" y="189480"/>
                </a:cubicBezTo>
                <a:cubicBezTo>
                  <a:pt x="1528540" y="198716"/>
                  <a:pt x="1517956" y="206224"/>
                  <a:pt x="1516225" y="217189"/>
                </a:cubicBezTo>
                <a:cubicBezTo>
                  <a:pt x="1508527" y="265942"/>
                  <a:pt x="1524878" y="318970"/>
                  <a:pt x="1506989" y="364971"/>
                </a:cubicBezTo>
                <a:cubicBezTo>
                  <a:pt x="1499931" y="383119"/>
                  <a:pt x="1451570" y="383444"/>
                  <a:pt x="1451570" y="383444"/>
                </a:cubicBezTo>
                <a:cubicBezTo>
                  <a:pt x="1442334" y="380365"/>
                  <a:pt x="1428215" y="382915"/>
                  <a:pt x="1423861" y="374207"/>
                </a:cubicBezTo>
                <a:cubicBezTo>
                  <a:pt x="1414125" y="354735"/>
                  <a:pt x="1418894" y="330900"/>
                  <a:pt x="1414625" y="309553"/>
                </a:cubicBezTo>
                <a:cubicBezTo>
                  <a:pt x="1409162" y="282238"/>
                  <a:pt x="1402485" y="277488"/>
                  <a:pt x="1386916" y="254135"/>
                </a:cubicBezTo>
                <a:cubicBezTo>
                  <a:pt x="1383837" y="211032"/>
                  <a:pt x="1395001" y="164415"/>
                  <a:pt x="1377680" y="124825"/>
                </a:cubicBezTo>
                <a:cubicBezTo>
                  <a:pt x="1369875" y="106985"/>
                  <a:pt x="1322261" y="106353"/>
                  <a:pt x="1322261" y="106353"/>
                </a:cubicBezTo>
                <a:cubicBezTo>
                  <a:pt x="1319182" y="97117"/>
                  <a:pt x="1311950" y="88320"/>
                  <a:pt x="1313025" y="78644"/>
                </a:cubicBezTo>
                <a:cubicBezTo>
                  <a:pt x="1315175" y="59291"/>
                  <a:pt x="1331498" y="23225"/>
                  <a:pt x="1331498" y="23225"/>
                </a:cubicBezTo>
                <a:cubicBezTo>
                  <a:pt x="1214673" y="-15715"/>
                  <a:pt x="1295530" y="3827"/>
                  <a:pt x="1082116" y="13989"/>
                </a:cubicBezTo>
                <a:cubicBezTo>
                  <a:pt x="1070273" y="16950"/>
                  <a:pt x="1030716" y="25834"/>
                  <a:pt x="1017461" y="32462"/>
                </a:cubicBezTo>
                <a:cubicBezTo>
                  <a:pt x="1007532" y="37427"/>
                  <a:pt x="999896" y="46427"/>
                  <a:pt x="989752" y="50935"/>
                </a:cubicBezTo>
                <a:cubicBezTo>
                  <a:pt x="971958" y="58843"/>
                  <a:pt x="934334" y="69407"/>
                  <a:pt x="934334" y="69407"/>
                </a:cubicBezTo>
                <a:cubicBezTo>
                  <a:pt x="898881" y="122585"/>
                  <a:pt x="920891" y="80377"/>
                  <a:pt x="906625" y="180244"/>
                </a:cubicBezTo>
                <a:cubicBezTo>
                  <a:pt x="904405" y="195785"/>
                  <a:pt x="901196" y="211195"/>
                  <a:pt x="897389" y="226425"/>
                </a:cubicBezTo>
                <a:cubicBezTo>
                  <a:pt x="895028" y="235871"/>
                  <a:pt x="895037" y="247250"/>
                  <a:pt x="888152" y="254135"/>
                </a:cubicBezTo>
                <a:cubicBezTo>
                  <a:pt x="881268" y="261019"/>
                  <a:pt x="869679" y="260292"/>
                  <a:pt x="860443" y="263371"/>
                </a:cubicBezTo>
                <a:cubicBezTo>
                  <a:pt x="852931" y="285909"/>
                  <a:pt x="850640" y="300883"/>
                  <a:pt x="832734" y="318789"/>
                </a:cubicBezTo>
                <a:cubicBezTo>
                  <a:pt x="824885" y="326638"/>
                  <a:pt x="814261" y="331104"/>
                  <a:pt x="805025" y="337262"/>
                </a:cubicBezTo>
                <a:cubicBezTo>
                  <a:pt x="798867" y="346498"/>
                  <a:pt x="791516" y="355042"/>
                  <a:pt x="786552" y="364971"/>
                </a:cubicBezTo>
                <a:cubicBezTo>
                  <a:pt x="763640" y="410796"/>
                  <a:pt x="780620" y="465300"/>
                  <a:pt x="786552" y="512753"/>
                </a:cubicBezTo>
                <a:cubicBezTo>
                  <a:pt x="787760" y="522414"/>
                  <a:pt x="791435" y="531754"/>
                  <a:pt x="795789" y="540462"/>
                </a:cubicBezTo>
                <a:cubicBezTo>
                  <a:pt x="800753" y="550391"/>
                  <a:pt x="808104" y="558935"/>
                  <a:pt x="814261" y="568171"/>
                </a:cubicBezTo>
                <a:cubicBezTo>
                  <a:pt x="811182" y="589722"/>
                  <a:pt x="814761" y="613353"/>
                  <a:pt x="805025" y="632825"/>
                </a:cubicBezTo>
                <a:cubicBezTo>
                  <a:pt x="800671" y="641533"/>
                  <a:pt x="784200" y="635178"/>
                  <a:pt x="777316" y="642062"/>
                </a:cubicBezTo>
                <a:cubicBezTo>
                  <a:pt x="770432" y="648946"/>
                  <a:pt x="771159" y="660535"/>
                  <a:pt x="768080" y="669771"/>
                </a:cubicBezTo>
                <a:cubicBezTo>
                  <a:pt x="771159" y="685165"/>
                  <a:pt x="777316" y="700254"/>
                  <a:pt x="777316" y="715953"/>
                </a:cubicBezTo>
                <a:cubicBezTo>
                  <a:pt x="777316" y="738248"/>
                  <a:pt x="766133" y="767977"/>
                  <a:pt x="758843" y="789844"/>
                </a:cubicBezTo>
                <a:cubicBezTo>
                  <a:pt x="755764" y="832947"/>
                  <a:pt x="760741" y="877399"/>
                  <a:pt x="749607" y="919153"/>
                </a:cubicBezTo>
                <a:cubicBezTo>
                  <a:pt x="747098" y="928560"/>
                  <a:pt x="731343" y="926028"/>
                  <a:pt x="721898" y="928389"/>
                </a:cubicBezTo>
                <a:cubicBezTo>
                  <a:pt x="706668" y="932196"/>
                  <a:pt x="690946" y="933817"/>
                  <a:pt x="675716" y="937625"/>
                </a:cubicBezTo>
                <a:cubicBezTo>
                  <a:pt x="617971" y="952061"/>
                  <a:pt x="678347" y="939536"/>
                  <a:pt x="620298" y="965335"/>
                </a:cubicBezTo>
                <a:cubicBezTo>
                  <a:pt x="602504" y="973243"/>
                  <a:pt x="583353" y="977650"/>
                  <a:pt x="564880" y="983807"/>
                </a:cubicBezTo>
                <a:lnTo>
                  <a:pt x="537170" y="993044"/>
                </a:lnTo>
                <a:cubicBezTo>
                  <a:pt x="527934" y="996123"/>
                  <a:pt x="519137" y="1001205"/>
                  <a:pt x="509461" y="1002280"/>
                </a:cubicBezTo>
                <a:lnTo>
                  <a:pt x="426334" y="1011516"/>
                </a:lnTo>
                <a:cubicBezTo>
                  <a:pt x="423255" y="1020752"/>
                  <a:pt x="421452" y="1030517"/>
                  <a:pt x="417098" y="1039225"/>
                </a:cubicBezTo>
                <a:cubicBezTo>
                  <a:pt x="384369" y="1104685"/>
                  <a:pt x="362099" y="1069370"/>
                  <a:pt x="260080" y="1076171"/>
                </a:cubicBezTo>
                <a:cubicBezTo>
                  <a:pt x="250843" y="1079250"/>
                  <a:pt x="241078" y="1081053"/>
                  <a:pt x="232370" y="1085407"/>
                </a:cubicBezTo>
                <a:cubicBezTo>
                  <a:pt x="160747" y="1121218"/>
                  <a:pt x="246602" y="1089900"/>
                  <a:pt x="176952" y="1113116"/>
                </a:cubicBezTo>
                <a:cubicBezTo>
                  <a:pt x="105334" y="1160862"/>
                  <a:pt x="142595" y="1143042"/>
                  <a:pt x="66116" y="1168535"/>
                </a:cubicBezTo>
                <a:lnTo>
                  <a:pt x="38407" y="1177771"/>
                </a:lnTo>
                <a:cubicBezTo>
                  <a:pt x="29171" y="1183929"/>
                  <a:pt x="17633" y="1187576"/>
                  <a:pt x="10698" y="1196244"/>
                </a:cubicBezTo>
                <a:cubicBezTo>
                  <a:pt x="-11805" y="1224372"/>
                  <a:pt x="4483" y="1230081"/>
                  <a:pt x="29170" y="1242425"/>
                </a:cubicBezTo>
                <a:cubicBezTo>
                  <a:pt x="51911" y="1253795"/>
                  <a:pt x="91007" y="1257350"/>
                  <a:pt x="112298" y="1260898"/>
                </a:cubicBezTo>
                <a:cubicBezTo>
                  <a:pt x="115377" y="1270134"/>
                  <a:pt x="115452" y="1281004"/>
                  <a:pt x="121534" y="1288607"/>
                </a:cubicBezTo>
                <a:cubicBezTo>
                  <a:pt x="150623" y="1324969"/>
                  <a:pt x="193003" y="1302218"/>
                  <a:pt x="232370" y="1297844"/>
                </a:cubicBezTo>
                <a:cubicBezTo>
                  <a:pt x="257000" y="1300923"/>
                  <a:pt x="281839" y="1302640"/>
                  <a:pt x="306261" y="1307080"/>
                </a:cubicBezTo>
                <a:cubicBezTo>
                  <a:pt x="342743" y="1313713"/>
                  <a:pt x="327874" y="1317886"/>
                  <a:pt x="361680" y="1334789"/>
                </a:cubicBezTo>
                <a:cubicBezTo>
                  <a:pt x="370388" y="1339143"/>
                  <a:pt x="380153" y="1340946"/>
                  <a:pt x="389389" y="1344025"/>
                </a:cubicBezTo>
                <a:lnTo>
                  <a:pt x="472516" y="1399444"/>
                </a:lnTo>
                <a:cubicBezTo>
                  <a:pt x="481752" y="1405601"/>
                  <a:pt x="489694" y="1414406"/>
                  <a:pt x="500225" y="1417916"/>
                </a:cubicBezTo>
                <a:cubicBezTo>
                  <a:pt x="518698" y="1424074"/>
                  <a:pt x="536752" y="1431666"/>
                  <a:pt x="555643" y="1436389"/>
                </a:cubicBezTo>
                <a:lnTo>
                  <a:pt x="629534" y="1454862"/>
                </a:lnTo>
                <a:cubicBezTo>
                  <a:pt x="710697" y="1508970"/>
                  <a:pt x="662861" y="1489598"/>
                  <a:pt x="777316" y="1501044"/>
                </a:cubicBezTo>
                <a:cubicBezTo>
                  <a:pt x="832734" y="1497965"/>
                  <a:pt x="888495" y="1498691"/>
                  <a:pt x="943570" y="1491807"/>
                </a:cubicBezTo>
                <a:cubicBezTo>
                  <a:pt x="962892" y="1489392"/>
                  <a:pt x="998989" y="1473335"/>
                  <a:pt x="998989" y="1473335"/>
                </a:cubicBezTo>
                <a:cubicBezTo>
                  <a:pt x="1005146" y="1464098"/>
                  <a:pt x="1009612" y="1453475"/>
                  <a:pt x="1017461" y="1445625"/>
                </a:cubicBezTo>
                <a:cubicBezTo>
                  <a:pt x="1035364" y="1427722"/>
                  <a:pt x="1050346" y="1425428"/>
                  <a:pt x="1072880" y="1417916"/>
                </a:cubicBezTo>
                <a:cubicBezTo>
                  <a:pt x="1128298" y="1420995"/>
                  <a:pt x="1183881" y="1421891"/>
                  <a:pt x="1239134" y="1427153"/>
                </a:cubicBezTo>
                <a:cubicBezTo>
                  <a:pt x="1248826" y="1428076"/>
                  <a:pt x="1261442" y="1428288"/>
                  <a:pt x="1266843" y="1436389"/>
                </a:cubicBezTo>
                <a:cubicBezTo>
                  <a:pt x="1296882" y="1481447"/>
                  <a:pt x="1254203" y="1478000"/>
                  <a:pt x="1294552" y="1510280"/>
                </a:cubicBezTo>
                <a:cubicBezTo>
                  <a:pt x="1302154" y="1516362"/>
                  <a:pt x="1312658" y="1517915"/>
                  <a:pt x="1322261" y="1519516"/>
                </a:cubicBezTo>
                <a:cubicBezTo>
                  <a:pt x="1349762" y="1524099"/>
                  <a:pt x="1377789" y="1524810"/>
                  <a:pt x="1405389" y="1528753"/>
                </a:cubicBezTo>
                <a:cubicBezTo>
                  <a:pt x="1420930" y="1530973"/>
                  <a:pt x="1436029" y="1535769"/>
                  <a:pt x="1451570" y="1537989"/>
                </a:cubicBezTo>
                <a:cubicBezTo>
                  <a:pt x="1479170" y="1541932"/>
                  <a:pt x="1506989" y="1544146"/>
                  <a:pt x="1534698" y="1547225"/>
                </a:cubicBezTo>
                <a:cubicBezTo>
                  <a:pt x="1599352" y="1590329"/>
                  <a:pt x="1577801" y="1565698"/>
                  <a:pt x="1608589" y="1611880"/>
                </a:cubicBezTo>
                <a:cubicBezTo>
                  <a:pt x="1620904" y="1605722"/>
                  <a:pt x="1637273" y="1604422"/>
                  <a:pt x="1645534" y="1593407"/>
                </a:cubicBezTo>
                <a:cubicBezTo>
                  <a:pt x="1657217" y="1577829"/>
                  <a:pt x="1657849" y="1556462"/>
                  <a:pt x="1664007" y="1537989"/>
                </a:cubicBezTo>
                <a:lnTo>
                  <a:pt x="1682480" y="1482571"/>
                </a:lnTo>
                <a:cubicBezTo>
                  <a:pt x="1685559" y="1473335"/>
                  <a:pt x="1686315" y="1462963"/>
                  <a:pt x="1691716" y="1454862"/>
                </a:cubicBezTo>
                <a:lnTo>
                  <a:pt x="1710189" y="1427153"/>
                </a:lnTo>
                <a:cubicBezTo>
                  <a:pt x="1713268" y="1417917"/>
                  <a:pt x="1712541" y="1406328"/>
                  <a:pt x="1719425" y="1399444"/>
                </a:cubicBezTo>
                <a:cubicBezTo>
                  <a:pt x="1751185" y="1367683"/>
                  <a:pt x="1767708" y="1364876"/>
                  <a:pt x="1802552" y="1353262"/>
                </a:cubicBezTo>
                <a:cubicBezTo>
                  <a:pt x="1811788" y="1344026"/>
                  <a:pt x="1818843" y="1331897"/>
                  <a:pt x="1830261" y="1325553"/>
                </a:cubicBezTo>
                <a:cubicBezTo>
                  <a:pt x="1847283" y="1316096"/>
                  <a:pt x="1885680" y="1307080"/>
                  <a:pt x="1885680" y="1307080"/>
                </a:cubicBezTo>
                <a:cubicBezTo>
                  <a:pt x="1928783" y="1310159"/>
                  <a:pt x="1972041" y="1311544"/>
                  <a:pt x="2014989" y="1316316"/>
                </a:cubicBezTo>
                <a:cubicBezTo>
                  <a:pt x="2027605" y="1317718"/>
                  <a:pt x="2039775" y="1329201"/>
                  <a:pt x="2051934" y="1325553"/>
                </a:cubicBezTo>
                <a:cubicBezTo>
                  <a:pt x="2073199" y="1319173"/>
                  <a:pt x="2086290" y="1295628"/>
                  <a:pt x="2107352" y="1288607"/>
                </a:cubicBezTo>
                <a:lnTo>
                  <a:pt x="2135061" y="1279371"/>
                </a:lnTo>
                <a:cubicBezTo>
                  <a:pt x="2204706" y="1302585"/>
                  <a:pt x="2121562" y="1268571"/>
                  <a:pt x="2181243" y="1316316"/>
                </a:cubicBezTo>
                <a:cubicBezTo>
                  <a:pt x="2188846" y="1322398"/>
                  <a:pt x="2199301" y="1324266"/>
                  <a:pt x="2208952" y="1325553"/>
                </a:cubicBezTo>
                <a:cubicBezTo>
                  <a:pt x="2245700" y="1330453"/>
                  <a:pt x="2282843" y="1331710"/>
                  <a:pt x="2319789" y="1334789"/>
                </a:cubicBezTo>
                <a:cubicBezTo>
                  <a:pt x="2329025" y="1331710"/>
                  <a:pt x="2340614" y="1332437"/>
                  <a:pt x="2347498" y="1325553"/>
                </a:cubicBezTo>
                <a:cubicBezTo>
                  <a:pt x="2365858" y="1307193"/>
                  <a:pt x="2353102" y="1240394"/>
                  <a:pt x="2347498" y="1233189"/>
                </a:cubicBezTo>
                <a:cubicBezTo>
                  <a:pt x="2335544" y="1217819"/>
                  <a:pt x="2292080" y="1214716"/>
                  <a:pt x="2292080" y="1214716"/>
                </a:cubicBezTo>
                <a:cubicBezTo>
                  <a:pt x="2282843" y="1205480"/>
                  <a:pt x="2275239" y="1194253"/>
                  <a:pt x="2264370" y="1187007"/>
                </a:cubicBezTo>
                <a:cubicBezTo>
                  <a:pt x="2256269" y="1181607"/>
                  <a:pt x="2242320" y="1185693"/>
                  <a:pt x="2236661" y="1177771"/>
                </a:cubicBezTo>
                <a:cubicBezTo>
                  <a:pt x="2225343" y="1161926"/>
                  <a:pt x="2224347" y="1140826"/>
                  <a:pt x="2218189" y="1122353"/>
                </a:cubicBezTo>
                <a:cubicBezTo>
                  <a:pt x="2215110" y="1113117"/>
                  <a:pt x="2217053" y="1100045"/>
                  <a:pt x="2208952" y="1094644"/>
                </a:cubicBezTo>
                <a:cubicBezTo>
                  <a:pt x="2199716" y="1088486"/>
                  <a:pt x="2191446" y="1080544"/>
                  <a:pt x="2181243" y="1076171"/>
                </a:cubicBezTo>
                <a:cubicBezTo>
                  <a:pt x="2169575" y="1071171"/>
                  <a:pt x="2156844" y="1068865"/>
                  <a:pt x="2144298" y="1066935"/>
                </a:cubicBezTo>
                <a:cubicBezTo>
                  <a:pt x="2116742" y="1062696"/>
                  <a:pt x="2088879" y="1060777"/>
                  <a:pt x="2061170" y="1057698"/>
                </a:cubicBezTo>
                <a:cubicBezTo>
                  <a:pt x="2042697" y="1045383"/>
                  <a:pt x="2026814" y="1027774"/>
                  <a:pt x="2005752" y="1020753"/>
                </a:cubicBezTo>
                <a:cubicBezTo>
                  <a:pt x="1996516" y="1017674"/>
                  <a:pt x="1987404" y="1014191"/>
                  <a:pt x="1978043" y="1011516"/>
                </a:cubicBezTo>
                <a:cubicBezTo>
                  <a:pt x="1896833" y="988313"/>
                  <a:pt x="1979846" y="1015196"/>
                  <a:pt x="1913389" y="993044"/>
                </a:cubicBezTo>
                <a:cubicBezTo>
                  <a:pt x="1904153" y="983808"/>
                  <a:pt x="1894042" y="975370"/>
                  <a:pt x="1885680" y="965335"/>
                </a:cubicBezTo>
                <a:cubicBezTo>
                  <a:pt x="1878573" y="956807"/>
                  <a:pt x="1875057" y="945475"/>
                  <a:pt x="1867207" y="937625"/>
                </a:cubicBezTo>
                <a:cubicBezTo>
                  <a:pt x="1838572" y="908990"/>
                  <a:pt x="1793085" y="906799"/>
                  <a:pt x="1756370" y="900680"/>
                </a:cubicBezTo>
                <a:cubicBezTo>
                  <a:pt x="1762528" y="891444"/>
                  <a:pt x="1766994" y="880820"/>
                  <a:pt x="1774843" y="872971"/>
                </a:cubicBezTo>
                <a:cubicBezTo>
                  <a:pt x="1836419" y="811395"/>
                  <a:pt x="1771764" y="900680"/>
                  <a:pt x="1821025" y="826789"/>
                </a:cubicBezTo>
                <a:cubicBezTo>
                  <a:pt x="1817946" y="792922"/>
                  <a:pt x="1813786" y="759137"/>
                  <a:pt x="1811789" y="725189"/>
                </a:cubicBezTo>
                <a:cubicBezTo>
                  <a:pt x="1804127" y="594945"/>
                  <a:pt x="1861204" y="537461"/>
                  <a:pt x="1774843" y="494280"/>
                </a:cubicBezTo>
                <a:cubicBezTo>
                  <a:pt x="1766135" y="489926"/>
                  <a:pt x="1756370" y="488123"/>
                  <a:pt x="1747134" y="485044"/>
                </a:cubicBezTo>
                <a:cubicBezTo>
                  <a:pt x="1697870" y="411149"/>
                  <a:pt x="1762531" y="500442"/>
                  <a:pt x="1700952" y="438862"/>
                </a:cubicBezTo>
                <a:cubicBezTo>
                  <a:pt x="1693103" y="431013"/>
                  <a:pt x="1689414" y="419821"/>
                  <a:pt x="1682480" y="411153"/>
                </a:cubicBezTo>
                <a:cubicBezTo>
                  <a:pt x="1677040" y="404353"/>
                  <a:pt x="1670165" y="398838"/>
                  <a:pt x="1664007" y="392680"/>
                </a:cubicBezTo>
                <a:lnTo>
                  <a:pt x="1664007" y="392680"/>
                </a:lnTo>
                <a:lnTo>
                  <a:pt x="1636298" y="337262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AJAJAJ!</a:t>
            </a:r>
            <a:br>
              <a:rPr lang="cs-CZ" dirty="0" smtClean="0"/>
            </a:br>
            <a:r>
              <a:rPr lang="cs-CZ" dirty="0" smtClean="0"/>
              <a:t>CHYBA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BRNO.jpg"/>
          <p:cNvPicPr>
            <a:picLocks noChangeAspect="1"/>
          </p:cNvPicPr>
          <p:nvPr/>
        </p:nvPicPr>
        <p:blipFill rotWithShape="1">
          <a:blip r:embed="rId2" cstate="print"/>
          <a:srcRect l="31818"/>
          <a:stretch/>
        </p:blipFill>
        <p:spPr>
          <a:xfrm>
            <a:off x="2909455" y="1484784"/>
            <a:ext cx="6234543" cy="52272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</a:t>
            </a:r>
            <a:br>
              <a:rPr lang="cs-CZ" dirty="0" smtClean="0"/>
            </a:br>
            <a:r>
              <a:rPr lang="cs-CZ" dirty="0" smtClean="0"/>
              <a:t>JIHOMORAVSKÝ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UMÍŠ.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BRNO</a:t>
            </a:r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ÚSTECKÝ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1533236" y="2004291"/>
            <a:ext cx="1859517" cy="1623813"/>
          </a:xfrm>
          <a:custGeom>
            <a:avLst/>
            <a:gdLst>
              <a:gd name="connsiteX0" fmla="*/ 1570182 w 1859517"/>
              <a:gd name="connsiteY0" fmla="*/ 138545 h 1623813"/>
              <a:gd name="connsiteX1" fmla="*/ 1570182 w 1859517"/>
              <a:gd name="connsiteY1" fmla="*/ 138545 h 1623813"/>
              <a:gd name="connsiteX2" fmla="*/ 1505528 w 1859517"/>
              <a:gd name="connsiteY2" fmla="*/ 83127 h 1623813"/>
              <a:gd name="connsiteX3" fmla="*/ 1468582 w 1859517"/>
              <a:gd name="connsiteY3" fmla="*/ 73891 h 1623813"/>
              <a:gd name="connsiteX4" fmla="*/ 1487055 w 1859517"/>
              <a:gd name="connsiteY4" fmla="*/ 9236 h 1623813"/>
              <a:gd name="connsiteX5" fmla="*/ 1514764 w 1859517"/>
              <a:gd name="connsiteY5" fmla="*/ 0 h 1623813"/>
              <a:gd name="connsiteX6" fmla="*/ 1560946 w 1859517"/>
              <a:gd name="connsiteY6" fmla="*/ 9236 h 1623813"/>
              <a:gd name="connsiteX7" fmla="*/ 1616364 w 1859517"/>
              <a:gd name="connsiteY7" fmla="*/ 27709 h 1623813"/>
              <a:gd name="connsiteX8" fmla="*/ 1745673 w 1859517"/>
              <a:gd name="connsiteY8" fmla="*/ 36945 h 1623813"/>
              <a:gd name="connsiteX9" fmla="*/ 1764146 w 1859517"/>
              <a:gd name="connsiteY9" fmla="*/ 64654 h 1623813"/>
              <a:gd name="connsiteX10" fmla="*/ 1773382 w 1859517"/>
              <a:gd name="connsiteY10" fmla="*/ 101600 h 1623813"/>
              <a:gd name="connsiteX11" fmla="*/ 1801091 w 1859517"/>
              <a:gd name="connsiteY11" fmla="*/ 110836 h 1623813"/>
              <a:gd name="connsiteX12" fmla="*/ 1810328 w 1859517"/>
              <a:gd name="connsiteY12" fmla="*/ 203200 h 1623813"/>
              <a:gd name="connsiteX13" fmla="*/ 1856509 w 1859517"/>
              <a:gd name="connsiteY13" fmla="*/ 212436 h 1623813"/>
              <a:gd name="connsiteX14" fmla="*/ 1847273 w 1859517"/>
              <a:gd name="connsiteY14" fmla="*/ 267854 h 1623813"/>
              <a:gd name="connsiteX15" fmla="*/ 1819564 w 1859517"/>
              <a:gd name="connsiteY15" fmla="*/ 332509 h 1623813"/>
              <a:gd name="connsiteX16" fmla="*/ 1791855 w 1859517"/>
              <a:gd name="connsiteY16" fmla="*/ 341745 h 1623813"/>
              <a:gd name="connsiteX17" fmla="*/ 1764146 w 1859517"/>
              <a:gd name="connsiteY17" fmla="*/ 360218 h 1623813"/>
              <a:gd name="connsiteX18" fmla="*/ 1717964 w 1859517"/>
              <a:gd name="connsiteY18" fmla="*/ 406400 h 1623813"/>
              <a:gd name="connsiteX19" fmla="*/ 1671782 w 1859517"/>
              <a:gd name="connsiteY19" fmla="*/ 415636 h 1623813"/>
              <a:gd name="connsiteX20" fmla="*/ 1662546 w 1859517"/>
              <a:gd name="connsiteY20" fmla="*/ 443345 h 1623813"/>
              <a:gd name="connsiteX21" fmla="*/ 1634837 w 1859517"/>
              <a:gd name="connsiteY21" fmla="*/ 544945 h 1623813"/>
              <a:gd name="connsiteX22" fmla="*/ 1607128 w 1859517"/>
              <a:gd name="connsiteY22" fmla="*/ 554182 h 1623813"/>
              <a:gd name="connsiteX23" fmla="*/ 1588655 w 1859517"/>
              <a:gd name="connsiteY23" fmla="*/ 581891 h 1623813"/>
              <a:gd name="connsiteX24" fmla="*/ 1588655 w 1859517"/>
              <a:gd name="connsiteY24" fmla="*/ 757382 h 1623813"/>
              <a:gd name="connsiteX25" fmla="*/ 1634837 w 1859517"/>
              <a:gd name="connsiteY25" fmla="*/ 812800 h 1623813"/>
              <a:gd name="connsiteX26" fmla="*/ 1653309 w 1859517"/>
              <a:gd name="connsiteY26" fmla="*/ 942109 h 1623813"/>
              <a:gd name="connsiteX27" fmla="*/ 1662546 w 1859517"/>
              <a:gd name="connsiteY27" fmla="*/ 969818 h 1623813"/>
              <a:gd name="connsiteX28" fmla="*/ 1653309 w 1859517"/>
              <a:gd name="connsiteY28" fmla="*/ 1080654 h 1623813"/>
              <a:gd name="connsiteX29" fmla="*/ 1570182 w 1859517"/>
              <a:gd name="connsiteY29" fmla="*/ 1089891 h 1623813"/>
              <a:gd name="connsiteX30" fmla="*/ 1560946 w 1859517"/>
              <a:gd name="connsiteY30" fmla="*/ 1200727 h 1623813"/>
              <a:gd name="connsiteX31" fmla="*/ 1533237 w 1859517"/>
              <a:gd name="connsiteY31" fmla="*/ 1209964 h 1623813"/>
              <a:gd name="connsiteX32" fmla="*/ 1477819 w 1859517"/>
              <a:gd name="connsiteY32" fmla="*/ 1219200 h 1623813"/>
              <a:gd name="connsiteX33" fmla="*/ 1450109 w 1859517"/>
              <a:gd name="connsiteY33" fmla="*/ 1237673 h 1623813"/>
              <a:gd name="connsiteX34" fmla="*/ 1246909 w 1859517"/>
              <a:gd name="connsiteY34" fmla="*/ 1237673 h 1623813"/>
              <a:gd name="connsiteX35" fmla="*/ 1200728 w 1859517"/>
              <a:gd name="connsiteY35" fmla="*/ 1228436 h 1623813"/>
              <a:gd name="connsiteX36" fmla="*/ 1145309 w 1859517"/>
              <a:gd name="connsiteY36" fmla="*/ 1209964 h 1623813"/>
              <a:gd name="connsiteX37" fmla="*/ 1136073 w 1859517"/>
              <a:gd name="connsiteY37" fmla="*/ 1246909 h 1623813"/>
              <a:gd name="connsiteX38" fmla="*/ 1126837 w 1859517"/>
              <a:gd name="connsiteY38" fmla="*/ 1302327 h 1623813"/>
              <a:gd name="connsiteX39" fmla="*/ 1099128 w 1859517"/>
              <a:gd name="connsiteY39" fmla="*/ 1311564 h 1623813"/>
              <a:gd name="connsiteX40" fmla="*/ 1043709 w 1859517"/>
              <a:gd name="connsiteY40" fmla="*/ 1339273 h 1623813"/>
              <a:gd name="connsiteX41" fmla="*/ 997528 w 1859517"/>
              <a:gd name="connsiteY41" fmla="*/ 1385454 h 1623813"/>
              <a:gd name="connsiteX42" fmla="*/ 960582 w 1859517"/>
              <a:gd name="connsiteY42" fmla="*/ 1376218 h 1623813"/>
              <a:gd name="connsiteX43" fmla="*/ 886691 w 1859517"/>
              <a:gd name="connsiteY43" fmla="*/ 1403927 h 1623813"/>
              <a:gd name="connsiteX44" fmla="*/ 858982 w 1859517"/>
              <a:gd name="connsiteY44" fmla="*/ 1413164 h 1623813"/>
              <a:gd name="connsiteX45" fmla="*/ 831273 w 1859517"/>
              <a:gd name="connsiteY45" fmla="*/ 1431636 h 1623813"/>
              <a:gd name="connsiteX46" fmla="*/ 665019 w 1859517"/>
              <a:gd name="connsiteY46" fmla="*/ 1440873 h 1623813"/>
              <a:gd name="connsiteX47" fmla="*/ 646546 w 1859517"/>
              <a:gd name="connsiteY47" fmla="*/ 1496291 h 1623813"/>
              <a:gd name="connsiteX48" fmla="*/ 563419 w 1859517"/>
              <a:gd name="connsiteY48" fmla="*/ 1560945 h 1623813"/>
              <a:gd name="connsiteX49" fmla="*/ 535709 w 1859517"/>
              <a:gd name="connsiteY49" fmla="*/ 1570182 h 1623813"/>
              <a:gd name="connsiteX50" fmla="*/ 508000 w 1859517"/>
              <a:gd name="connsiteY50" fmla="*/ 1597891 h 1623813"/>
              <a:gd name="connsiteX51" fmla="*/ 323273 w 1859517"/>
              <a:gd name="connsiteY51" fmla="*/ 1607127 h 1623813"/>
              <a:gd name="connsiteX52" fmla="*/ 304800 w 1859517"/>
              <a:gd name="connsiteY52" fmla="*/ 1579418 h 1623813"/>
              <a:gd name="connsiteX53" fmla="*/ 286328 w 1859517"/>
              <a:gd name="connsiteY53" fmla="*/ 1524000 h 1623813"/>
              <a:gd name="connsiteX54" fmla="*/ 314037 w 1859517"/>
              <a:gd name="connsiteY54" fmla="*/ 1394691 h 1623813"/>
              <a:gd name="connsiteX55" fmla="*/ 277091 w 1859517"/>
              <a:gd name="connsiteY55" fmla="*/ 1339273 h 1623813"/>
              <a:gd name="connsiteX56" fmla="*/ 267855 w 1859517"/>
              <a:gd name="connsiteY56" fmla="*/ 1311564 h 1623813"/>
              <a:gd name="connsiteX57" fmla="*/ 249382 w 1859517"/>
              <a:gd name="connsiteY57" fmla="*/ 1200727 h 1623813"/>
              <a:gd name="connsiteX58" fmla="*/ 240146 w 1859517"/>
              <a:gd name="connsiteY58" fmla="*/ 1173018 h 1623813"/>
              <a:gd name="connsiteX59" fmla="*/ 101600 w 1859517"/>
              <a:gd name="connsiteY59" fmla="*/ 1145309 h 1623813"/>
              <a:gd name="connsiteX60" fmla="*/ 0 w 1859517"/>
              <a:gd name="connsiteY60" fmla="*/ 1117600 h 1623813"/>
              <a:gd name="connsiteX61" fmla="*/ 27709 w 1859517"/>
              <a:gd name="connsiteY61" fmla="*/ 1016000 h 1623813"/>
              <a:gd name="connsiteX62" fmla="*/ 64655 w 1859517"/>
              <a:gd name="connsiteY62" fmla="*/ 932873 h 1623813"/>
              <a:gd name="connsiteX63" fmla="*/ 92364 w 1859517"/>
              <a:gd name="connsiteY63" fmla="*/ 923636 h 1623813"/>
              <a:gd name="connsiteX64" fmla="*/ 203200 w 1859517"/>
              <a:gd name="connsiteY64" fmla="*/ 914400 h 1623813"/>
              <a:gd name="connsiteX65" fmla="*/ 258619 w 1859517"/>
              <a:gd name="connsiteY65" fmla="*/ 895927 h 1623813"/>
              <a:gd name="connsiteX66" fmla="*/ 286328 w 1859517"/>
              <a:gd name="connsiteY66" fmla="*/ 886691 h 1623813"/>
              <a:gd name="connsiteX67" fmla="*/ 314037 w 1859517"/>
              <a:gd name="connsiteY67" fmla="*/ 831273 h 1623813"/>
              <a:gd name="connsiteX68" fmla="*/ 369455 w 1859517"/>
              <a:gd name="connsiteY68" fmla="*/ 803564 h 1623813"/>
              <a:gd name="connsiteX69" fmla="*/ 424873 w 1859517"/>
              <a:gd name="connsiteY69" fmla="*/ 794327 h 1623813"/>
              <a:gd name="connsiteX70" fmla="*/ 452582 w 1859517"/>
              <a:gd name="connsiteY70" fmla="*/ 785091 h 1623813"/>
              <a:gd name="connsiteX71" fmla="*/ 480291 w 1859517"/>
              <a:gd name="connsiteY71" fmla="*/ 729673 h 1623813"/>
              <a:gd name="connsiteX72" fmla="*/ 508000 w 1859517"/>
              <a:gd name="connsiteY72" fmla="*/ 720436 h 1623813"/>
              <a:gd name="connsiteX73" fmla="*/ 535709 w 1859517"/>
              <a:gd name="connsiteY73" fmla="*/ 729673 h 1623813"/>
              <a:gd name="connsiteX74" fmla="*/ 581891 w 1859517"/>
              <a:gd name="connsiteY74" fmla="*/ 692727 h 1623813"/>
              <a:gd name="connsiteX75" fmla="*/ 600364 w 1859517"/>
              <a:gd name="connsiteY75" fmla="*/ 665018 h 1623813"/>
              <a:gd name="connsiteX76" fmla="*/ 637309 w 1859517"/>
              <a:gd name="connsiteY76" fmla="*/ 628073 h 1623813"/>
              <a:gd name="connsiteX77" fmla="*/ 711200 w 1859517"/>
              <a:gd name="connsiteY77" fmla="*/ 591127 h 1623813"/>
              <a:gd name="connsiteX78" fmla="*/ 757382 w 1859517"/>
              <a:gd name="connsiteY78" fmla="*/ 581891 h 1623813"/>
              <a:gd name="connsiteX79" fmla="*/ 785091 w 1859517"/>
              <a:gd name="connsiteY79" fmla="*/ 572654 h 1623813"/>
              <a:gd name="connsiteX80" fmla="*/ 886691 w 1859517"/>
              <a:gd name="connsiteY80" fmla="*/ 563418 h 1623813"/>
              <a:gd name="connsiteX81" fmla="*/ 1016000 w 1859517"/>
              <a:gd name="connsiteY81" fmla="*/ 544945 h 1623813"/>
              <a:gd name="connsiteX82" fmla="*/ 1052946 w 1859517"/>
              <a:gd name="connsiteY82" fmla="*/ 489527 h 1623813"/>
              <a:gd name="connsiteX83" fmla="*/ 1108364 w 1859517"/>
              <a:gd name="connsiteY83" fmla="*/ 471054 h 1623813"/>
              <a:gd name="connsiteX84" fmla="*/ 1219200 w 1859517"/>
              <a:gd name="connsiteY84" fmla="*/ 415636 h 1623813"/>
              <a:gd name="connsiteX85" fmla="*/ 1320800 w 1859517"/>
              <a:gd name="connsiteY85" fmla="*/ 387927 h 1623813"/>
              <a:gd name="connsiteX86" fmla="*/ 1376219 w 1859517"/>
              <a:gd name="connsiteY86" fmla="*/ 360218 h 1623813"/>
              <a:gd name="connsiteX87" fmla="*/ 1440873 w 1859517"/>
              <a:gd name="connsiteY87" fmla="*/ 332509 h 1623813"/>
              <a:gd name="connsiteX88" fmla="*/ 1450109 w 1859517"/>
              <a:gd name="connsiteY88" fmla="*/ 304800 h 1623813"/>
              <a:gd name="connsiteX89" fmla="*/ 1542473 w 1859517"/>
              <a:gd name="connsiteY89" fmla="*/ 277091 h 1623813"/>
              <a:gd name="connsiteX90" fmla="*/ 1616364 w 1859517"/>
              <a:gd name="connsiteY90" fmla="*/ 230909 h 1623813"/>
              <a:gd name="connsiteX91" fmla="*/ 1625600 w 1859517"/>
              <a:gd name="connsiteY91" fmla="*/ 203200 h 1623813"/>
              <a:gd name="connsiteX92" fmla="*/ 1579419 w 1859517"/>
              <a:gd name="connsiteY92" fmla="*/ 166254 h 1623813"/>
              <a:gd name="connsiteX93" fmla="*/ 1570182 w 1859517"/>
              <a:gd name="connsiteY93" fmla="*/ 138545 h 16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59517" h="1623813">
                <a:moveTo>
                  <a:pt x="1570182" y="138545"/>
                </a:moveTo>
                <a:lnTo>
                  <a:pt x="1570182" y="138545"/>
                </a:lnTo>
                <a:cubicBezTo>
                  <a:pt x="1548631" y="120072"/>
                  <a:pt x="1529475" y="98366"/>
                  <a:pt x="1505528" y="83127"/>
                </a:cubicBezTo>
                <a:cubicBezTo>
                  <a:pt x="1494818" y="76312"/>
                  <a:pt x="1475113" y="84776"/>
                  <a:pt x="1468582" y="73891"/>
                </a:cubicBezTo>
                <a:cubicBezTo>
                  <a:pt x="1468493" y="73742"/>
                  <a:pt x="1482769" y="13522"/>
                  <a:pt x="1487055" y="9236"/>
                </a:cubicBezTo>
                <a:cubicBezTo>
                  <a:pt x="1493939" y="2352"/>
                  <a:pt x="1505528" y="3079"/>
                  <a:pt x="1514764" y="0"/>
                </a:cubicBezTo>
                <a:cubicBezTo>
                  <a:pt x="1530158" y="3079"/>
                  <a:pt x="1545800" y="5105"/>
                  <a:pt x="1560946" y="9236"/>
                </a:cubicBezTo>
                <a:cubicBezTo>
                  <a:pt x="1579732" y="14359"/>
                  <a:pt x="1596942" y="26322"/>
                  <a:pt x="1616364" y="27709"/>
                </a:cubicBezTo>
                <a:lnTo>
                  <a:pt x="1745673" y="36945"/>
                </a:lnTo>
                <a:cubicBezTo>
                  <a:pt x="1751831" y="46181"/>
                  <a:pt x="1759773" y="54451"/>
                  <a:pt x="1764146" y="64654"/>
                </a:cubicBezTo>
                <a:cubicBezTo>
                  <a:pt x="1769146" y="76322"/>
                  <a:pt x="1765452" y="91687"/>
                  <a:pt x="1773382" y="101600"/>
                </a:cubicBezTo>
                <a:cubicBezTo>
                  <a:pt x="1779464" y="109203"/>
                  <a:pt x="1791855" y="107757"/>
                  <a:pt x="1801091" y="110836"/>
                </a:cubicBezTo>
                <a:cubicBezTo>
                  <a:pt x="1804170" y="141624"/>
                  <a:pt x="1795512" y="176037"/>
                  <a:pt x="1810328" y="203200"/>
                </a:cubicBezTo>
                <a:cubicBezTo>
                  <a:pt x="1817845" y="216982"/>
                  <a:pt x="1848720" y="198806"/>
                  <a:pt x="1856509" y="212436"/>
                </a:cubicBezTo>
                <a:cubicBezTo>
                  <a:pt x="1865800" y="228696"/>
                  <a:pt x="1850946" y="249490"/>
                  <a:pt x="1847273" y="267854"/>
                </a:cubicBezTo>
                <a:cubicBezTo>
                  <a:pt x="1843047" y="288984"/>
                  <a:pt x="1838343" y="317486"/>
                  <a:pt x="1819564" y="332509"/>
                </a:cubicBezTo>
                <a:cubicBezTo>
                  <a:pt x="1811961" y="338591"/>
                  <a:pt x="1801091" y="338666"/>
                  <a:pt x="1791855" y="341745"/>
                </a:cubicBezTo>
                <a:cubicBezTo>
                  <a:pt x="1782619" y="347903"/>
                  <a:pt x="1771995" y="352369"/>
                  <a:pt x="1764146" y="360218"/>
                </a:cubicBezTo>
                <a:cubicBezTo>
                  <a:pt x="1737054" y="387310"/>
                  <a:pt x="1757371" y="391623"/>
                  <a:pt x="1717964" y="406400"/>
                </a:cubicBezTo>
                <a:cubicBezTo>
                  <a:pt x="1703265" y="411912"/>
                  <a:pt x="1687176" y="412557"/>
                  <a:pt x="1671782" y="415636"/>
                </a:cubicBezTo>
                <a:cubicBezTo>
                  <a:pt x="1668703" y="424872"/>
                  <a:pt x="1664288" y="433766"/>
                  <a:pt x="1662546" y="443345"/>
                </a:cubicBezTo>
                <a:cubicBezTo>
                  <a:pt x="1657025" y="473709"/>
                  <a:pt x="1664800" y="520974"/>
                  <a:pt x="1634837" y="544945"/>
                </a:cubicBezTo>
                <a:cubicBezTo>
                  <a:pt x="1627235" y="551027"/>
                  <a:pt x="1616364" y="551103"/>
                  <a:pt x="1607128" y="554182"/>
                </a:cubicBezTo>
                <a:cubicBezTo>
                  <a:pt x="1600970" y="563418"/>
                  <a:pt x="1593619" y="571962"/>
                  <a:pt x="1588655" y="581891"/>
                </a:cubicBezTo>
                <a:cubicBezTo>
                  <a:pt x="1563082" y="633036"/>
                  <a:pt x="1582508" y="718450"/>
                  <a:pt x="1588655" y="757382"/>
                </a:cubicBezTo>
                <a:cubicBezTo>
                  <a:pt x="1591066" y="772652"/>
                  <a:pt x="1626705" y="804668"/>
                  <a:pt x="1634837" y="812800"/>
                </a:cubicBezTo>
                <a:cubicBezTo>
                  <a:pt x="1657724" y="881462"/>
                  <a:pt x="1633072" y="800454"/>
                  <a:pt x="1653309" y="942109"/>
                </a:cubicBezTo>
                <a:cubicBezTo>
                  <a:pt x="1654686" y="951747"/>
                  <a:pt x="1659467" y="960582"/>
                  <a:pt x="1662546" y="969818"/>
                </a:cubicBezTo>
                <a:cubicBezTo>
                  <a:pt x="1659467" y="1006763"/>
                  <a:pt x="1675913" y="1051269"/>
                  <a:pt x="1653309" y="1080654"/>
                </a:cubicBezTo>
                <a:cubicBezTo>
                  <a:pt x="1636311" y="1102752"/>
                  <a:pt x="1587180" y="1067793"/>
                  <a:pt x="1570182" y="1089891"/>
                </a:cubicBezTo>
                <a:cubicBezTo>
                  <a:pt x="1547578" y="1119276"/>
                  <a:pt x="1571849" y="1165293"/>
                  <a:pt x="1560946" y="1200727"/>
                </a:cubicBezTo>
                <a:cubicBezTo>
                  <a:pt x="1558083" y="1210032"/>
                  <a:pt x="1542741" y="1207852"/>
                  <a:pt x="1533237" y="1209964"/>
                </a:cubicBezTo>
                <a:cubicBezTo>
                  <a:pt x="1514956" y="1214027"/>
                  <a:pt x="1496292" y="1216121"/>
                  <a:pt x="1477819" y="1219200"/>
                </a:cubicBezTo>
                <a:cubicBezTo>
                  <a:pt x="1468582" y="1225358"/>
                  <a:pt x="1460038" y="1232709"/>
                  <a:pt x="1450109" y="1237673"/>
                </a:cubicBezTo>
                <a:cubicBezTo>
                  <a:pt x="1391945" y="1266754"/>
                  <a:pt x="1280998" y="1239467"/>
                  <a:pt x="1246909" y="1237673"/>
                </a:cubicBezTo>
                <a:cubicBezTo>
                  <a:pt x="1231515" y="1234594"/>
                  <a:pt x="1215873" y="1232567"/>
                  <a:pt x="1200728" y="1228436"/>
                </a:cubicBezTo>
                <a:cubicBezTo>
                  <a:pt x="1181942" y="1223313"/>
                  <a:pt x="1145309" y="1209964"/>
                  <a:pt x="1145309" y="1209964"/>
                </a:cubicBezTo>
                <a:cubicBezTo>
                  <a:pt x="1142230" y="1222279"/>
                  <a:pt x="1138562" y="1234462"/>
                  <a:pt x="1136073" y="1246909"/>
                </a:cubicBezTo>
                <a:cubicBezTo>
                  <a:pt x="1132400" y="1265273"/>
                  <a:pt x="1136128" y="1286067"/>
                  <a:pt x="1126837" y="1302327"/>
                </a:cubicBezTo>
                <a:cubicBezTo>
                  <a:pt x="1122007" y="1310780"/>
                  <a:pt x="1107836" y="1307210"/>
                  <a:pt x="1099128" y="1311564"/>
                </a:cubicBezTo>
                <a:cubicBezTo>
                  <a:pt x="1027510" y="1347373"/>
                  <a:pt x="1113357" y="1316056"/>
                  <a:pt x="1043709" y="1339273"/>
                </a:cubicBezTo>
                <a:cubicBezTo>
                  <a:pt x="1033338" y="1354830"/>
                  <a:pt x="1020215" y="1382213"/>
                  <a:pt x="997528" y="1385454"/>
                </a:cubicBezTo>
                <a:cubicBezTo>
                  <a:pt x="984961" y="1387249"/>
                  <a:pt x="972897" y="1379297"/>
                  <a:pt x="960582" y="1376218"/>
                </a:cubicBezTo>
                <a:cubicBezTo>
                  <a:pt x="871486" y="1394036"/>
                  <a:pt x="950110" y="1372216"/>
                  <a:pt x="886691" y="1403927"/>
                </a:cubicBezTo>
                <a:cubicBezTo>
                  <a:pt x="877983" y="1408281"/>
                  <a:pt x="867690" y="1408810"/>
                  <a:pt x="858982" y="1413164"/>
                </a:cubicBezTo>
                <a:cubicBezTo>
                  <a:pt x="849053" y="1418128"/>
                  <a:pt x="842262" y="1430066"/>
                  <a:pt x="831273" y="1431636"/>
                </a:cubicBezTo>
                <a:cubicBezTo>
                  <a:pt x="776327" y="1439485"/>
                  <a:pt x="720437" y="1437794"/>
                  <a:pt x="665019" y="1440873"/>
                </a:cubicBezTo>
                <a:cubicBezTo>
                  <a:pt x="658861" y="1459346"/>
                  <a:pt x="660315" y="1482522"/>
                  <a:pt x="646546" y="1496291"/>
                </a:cubicBezTo>
                <a:cubicBezTo>
                  <a:pt x="622637" y="1520200"/>
                  <a:pt x="596563" y="1549896"/>
                  <a:pt x="563419" y="1560945"/>
                </a:cubicBezTo>
                <a:lnTo>
                  <a:pt x="535709" y="1570182"/>
                </a:lnTo>
                <a:cubicBezTo>
                  <a:pt x="526473" y="1579418"/>
                  <a:pt x="518035" y="1589529"/>
                  <a:pt x="508000" y="1597891"/>
                </a:cubicBezTo>
                <a:cubicBezTo>
                  <a:pt x="449992" y="1646231"/>
                  <a:pt x="428436" y="1613313"/>
                  <a:pt x="323273" y="1607127"/>
                </a:cubicBezTo>
                <a:cubicBezTo>
                  <a:pt x="317115" y="1597891"/>
                  <a:pt x="309308" y="1589562"/>
                  <a:pt x="304800" y="1579418"/>
                </a:cubicBezTo>
                <a:cubicBezTo>
                  <a:pt x="296892" y="1561624"/>
                  <a:pt x="286328" y="1524000"/>
                  <a:pt x="286328" y="1524000"/>
                </a:cubicBezTo>
                <a:cubicBezTo>
                  <a:pt x="324073" y="1467383"/>
                  <a:pt x="340527" y="1468862"/>
                  <a:pt x="314037" y="1394691"/>
                </a:cubicBezTo>
                <a:cubicBezTo>
                  <a:pt x="306570" y="1373783"/>
                  <a:pt x="277091" y="1339273"/>
                  <a:pt x="277091" y="1339273"/>
                </a:cubicBezTo>
                <a:cubicBezTo>
                  <a:pt x="274012" y="1330037"/>
                  <a:pt x="269764" y="1321111"/>
                  <a:pt x="267855" y="1311564"/>
                </a:cubicBezTo>
                <a:cubicBezTo>
                  <a:pt x="260509" y="1274836"/>
                  <a:pt x="261226" y="1236260"/>
                  <a:pt x="249382" y="1200727"/>
                </a:cubicBezTo>
                <a:cubicBezTo>
                  <a:pt x="246303" y="1191491"/>
                  <a:pt x="248068" y="1178677"/>
                  <a:pt x="240146" y="1173018"/>
                </a:cubicBezTo>
                <a:cubicBezTo>
                  <a:pt x="209984" y="1151473"/>
                  <a:pt x="130050" y="1148470"/>
                  <a:pt x="101600" y="1145309"/>
                </a:cubicBezTo>
                <a:cubicBezTo>
                  <a:pt x="31289" y="1121872"/>
                  <a:pt x="65276" y="1130655"/>
                  <a:pt x="0" y="1117600"/>
                </a:cubicBezTo>
                <a:cubicBezTo>
                  <a:pt x="20018" y="957468"/>
                  <a:pt x="-8737" y="1098004"/>
                  <a:pt x="27709" y="1016000"/>
                </a:cubicBezTo>
                <a:cubicBezTo>
                  <a:pt x="36274" y="996729"/>
                  <a:pt x="43031" y="950173"/>
                  <a:pt x="64655" y="932873"/>
                </a:cubicBezTo>
                <a:cubicBezTo>
                  <a:pt x="72258" y="926791"/>
                  <a:pt x="82713" y="924923"/>
                  <a:pt x="92364" y="923636"/>
                </a:cubicBezTo>
                <a:cubicBezTo>
                  <a:pt x="129112" y="918736"/>
                  <a:pt x="166255" y="917479"/>
                  <a:pt x="203200" y="914400"/>
                </a:cubicBezTo>
                <a:lnTo>
                  <a:pt x="258619" y="895927"/>
                </a:lnTo>
                <a:lnTo>
                  <a:pt x="286328" y="886691"/>
                </a:lnTo>
                <a:cubicBezTo>
                  <a:pt x="293840" y="864153"/>
                  <a:pt x="296131" y="849179"/>
                  <a:pt x="314037" y="831273"/>
                </a:cubicBezTo>
                <a:cubicBezTo>
                  <a:pt x="328272" y="817038"/>
                  <a:pt x="350137" y="807857"/>
                  <a:pt x="369455" y="803564"/>
                </a:cubicBezTo>
                <a:cubicBezTo>
                  <a:pt x="387737" y="799501"/>
                  <a:pt x="406591" y="798390"/>
                  <a:pt x="424873" y="794327"/>
                </a:cubicBezTo>
                <a:cubicBezTo>
                  <a:pt x="434377" y="792215"/>
                  <a:pt x="443346" y="788170"/>
                  <a:pt x="452582" y="785091"/>
                </a:cubicBezTo>
                <a:cubicBezTo>
                  <a:pt x="458666" y="766839"/>
                  <a:pt x="464015" y="742694"/>
                  <a:pt x="480291" y="729673"/>
                </a:cubicBezTo>
                <a:cubicBezTo>
                  <a:pt x="487893" y="723591"/>
                  <a:pt x="498764" y="723515"/>
                  <a:pt x="508000" y="720436"/>
                </a:cubicBezTo>
                <a:cubicBezTo>
                  <a:pt x="517236" y="723515"/>
                  <a:pt x="525973" y="729673"/>
                  <a:pt x="535709" y="729673"/>
                </a:cubicBezTo>
                <a:cubicBezTo>
                  <a:pt x="584940" y="729673"/>
                  <a:pt x="566463" y="723584"/>
                  <a:pt x="581891" y="692727"/>
                </a:cubicBezTo>
                <a:cubicBezTo>
                  <a:pt x="586855" y="682798"/>
                  <a:pt x="594206" y="674254"/>
                  <a:pt x="600364" y="665018"/>
                </a:cubicBezTo>
                <a:cubicBezTo>
                  <a:pt x="620515" y="604562"/>
                  <a:pt x="592527" y="663898"/>
                  <a:pt x="637309" y="628073"/>
                </a:cubicBezTo>
                <a:cubicBezTo>
                  <a:pt x="699815" y="578069"/>
                  <a:pt x="588072" y="613514"/>
                  <a:pt x="711200" y="591127"/>
                </a:cubicBezTo>
                <a:cubicBezTo>
                  <a:pt x="726646" y="588319"/>
                  <a:pt x="742152" y="585699"/>
                  <a:pt x="757382" y="581891"/>
                </a:cubicBezTo>
                <a:cubicBezTo>
                  <a:pt x="766827" y="579530"/>
                  <a:pt x="775453" y="574031"/>
                  <a:pt x="785091" y="572654"/>
                </a:cubicBezTo>
                <a:cubicBezTo>
                  <a:pt x="818756" y="567845"/>
                  <a:pt x="852872" y="566978"/>
                  <a:pt x="886691" y="563418"/>
                </a:cubicBezTo>
                <a:cubicBezTo>
                  <a:pt x="949450" y="556812"/>
                  <a:pt x="958517" y="554526"/>
                  <a:pt x="1016000" y="544945"/>
                </a:cubicBezTo>
                <a:cubicBezTo>
                  <a:pt x="1028315" y="526472"/>
                  <a:pt x="1031884" y="496548"/>
                  <a:pt x="1052946" y="489527"/>
                </a:cubicBezTo>
                <a:cubicBezTo>
                  <a:pt x="1071419" y="483369"/>
                  <a:pt x="1092162" y="481855"/>
                  <a:pt x="1108364" y="471054"/>
                </a:cubicBezTo>
                <a:cubicBezTo>
                  <a:pt x="1155067" y="439919"/>
                  <a:pt x="1164574" y="426561"/>
                  <a:pt x="1219200" y="415636"/>
                </a:cubicBezTo>
                <a:cubicBezTo>
                  <a:pt x="1243986" y="410679"/>
                  <a:pt x="1300710" y="401321"/>
                  <a:pt x="1320800" y="387927"/>
                </a:cubicBezTo>
                <a:cubicBezTo>
                  <a:pt x="1374053" y="352425"/>
                  <a:pt x="1322679" y="383163"/>
                  <a:pt x="1376219" y="360218"/>
                </a:cubicBezTo>
                <a:cubicBezTo>
                  <a:pt x="1456118" y="325976"/>
                  <a:pt x="1375887" y="354170"/>
                  <a:pt x="1440873" y="332509"/>
                </a:cubicBezTo>
                <a:cubicBezTo>
                  <a:pt x="1443952" y="323273"/>
                  <a:pt x="1444027" y="312402"/>
                  <a:pt x="1450109" y="304800"/>
                </a:cubicBezTo>
                <a:cubicBezTo>
                  <a:pt x="1471789" y="277700"/>
                  <a:pt x="1514178" y="281133"/>
                  <a:pt x="1542473" y="277091"/>
                </a:cubicBezTo>
                <a:cubicBezTo>
                  <a:pt x="1608422" y="255108"/>
                  <a:pt x="1587090" y="274820"/>
                  <a:pt x="1616364" y="230909"/>
                </a:cubicBezTo>
                <a:cubicBezTo>
                  <a:pt x="1619443" y="221673"/>
                  <a:pt x="1627201" y="212803"/>
                  <a:pt x="1625600" y="203200"/>
                </a:cubicBezTo>
                <a:cubicBezTo>
                  <a:pt x="1619939" y="169230"/>
                  <a:pt x="1601686" y="177388"/>
                  <a:pt x="1579419" y="166254"/>
                </a:cubicBezTo>
                <a:cubicBezTo>
                  <a:pt x="1575525" y="164307"/>
                  <a:pt x="1571721" y="143163"/>
                  <a:pt x="1570182" y="13854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TO NEBYLA</a:t>
            </a:r>
            <a:br>
              <a:rPr lang="cs-CZ" dirty="0" smtClean="0"/>
            </a:br>
            <a:r>
              <a:rPr lang="cs-CZ" dirty="0" smtClean="0"/>
              <a:t>SPRÁVNÁ VOLBA.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</a:t>
            </a:r>
            <a:br>
              <a:rPr lang="cs-CZ" dirty="0" smtClean="0"/>
            </a:br>
            <a:r>
              <a:rPr lang="cs-CZ" dirty="0" smtClean="0"/>
              <a:t>ÚSTECKÝ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VÝBORNĚ. ŠIKULKA.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ÚSTÍ NAD LABE,</a:t>
            </a:r>
            <a:endParaRPr lang="cs-CZ" dirty="0"/>
          </a:p>
        </p:txBody>
      </p:sp>
      <p:pic>
        <p:nvPicPr>
          <p:cNvPr id="9" name="Obrázek 8" descr="ÚSTÍ NAD LABEM.jpg"/>
          <p:cNvPicPr>
            <a:picLocks noChangeAspect="1"/>
          </p:cNvPicPr>
          <p:nvPr/>
        </p:nvPicPr>
        <p:blipFill rotWithShape="1">
          <a:blip r:embed="rId2" cstate="print"/>
          <a:srcRect r="31888"/>
          <a:stretch/>
        </p:blipFill>
        <p:spPr>
          <a:xfrm>
            <a:off x="2915816" y="1484784"/>
            <a:ext cx="6228184" cy="5227295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HRADECKÝ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3943927" y="2475345"/>
            <a:ext cx="1607951" cy="1265382"/>
          </a:xfrm>
          <a:custGeom>
            <a:avLst/>
            <a:gdLst>
              <a:gd name="connsiteX0" fmla="*/ 471055 w 1607951"/>
              <a:gd name="connsiteY0" fmla="*/ 0 h 1265382"/>
              <a:gd name="connsiteX1" fmla="*/ 471055 w 1607951"/>
              <a:gd name="connsiteY1" fmla="*/ 0 h 1265382"/>
              <a:gd name="connsiteX2" fmla="*/ 489528 w 1607951"/>
              <a:gd name="connsiteY2" fmla="*/ 83128 h 1265382"/>
              <a:gd name="connsiteX3" fmla="*/ 508000 w 1607951"/>
              <a:gd name="connsiteY3" fmla="*/ 147782 h 1265382"/>
              <a:gd name="connsiteX4" fmla="*/ 526473 w 1607951"/>
              <a:gd name="connsiteY4" fmla="*/ 175491 h 1265382"/>
              <a:gd name="connsiteX5" fmla="*/ 535709 w 1607951"/>
              <a:gd name="connsiteY5" fmla="*/ 387928 h 1265382"/>
              <a:gd name="connsiteX6" fmla="*/ 535709 w 1607951"/>
              <a:gd name="connsiteY6" fmla="*/ 452582 h 1265382"/>
              <a:gd name="connsiteX7" fmla="*/ 480291 w 1607951"/>
              <a:gd name="connsiteY7" fmla="*/ 461819 h 1265382"/>
              <a:gd name="connsiteX8" fmla="*/ 452582 w 1607951"/>
              <a:gd name="connsiteY8" fmla="*/ 471055 h 1265382"/>
              <a:gd name="connsiteX9" fmla="*/ 397164 w 1607951"/>
              <a:gd name="connsiteY9" fmla="*/ 452582 h 1265382"/>
              <a:gd name="connsiteX10" fmla="*/ 350982 w 1607951"/>
              <a:gd name="connsiteY10" fmla="*/ 517237 h 1265382"/>
              <a:gd name="connsiteX11" fmla="*/ 295564 w 1607951"/>
              <a:gd name="connsiteY11" fmla="*/ 508000 h 1265382"/>
              <a:gd name="connsiteX12" fmla="*/ 277091 w 1607951"/>
              <a:gd name="connsiteY12" fmla="*/ 480291 h 1265382"/>
              <a:gd name="connsiteX13" fmla="*/ 212437 w 1607951"/>
              <a:gd name="connsiteY13" fmla="*/ 452582 h 1265382"/>
              <a:gd name="connsiteX14" fmla="*/ 36946 w 1607951"/>
              <a:gd name="connsiteY14" fmla="*/ 461819 h 1265382"/>
              <a:gd name="connsiteX15" fmla="*/ 27709 w 1607951"/>
              <a:gd name="connsiteY15" fmla="*/ 655782 h 1265382"/>
              <a:gd name="connsiteX16" fmla="*/ 0 w 1607951"/>
              <a:gd name="connsiteY16" fmla="*/ 711200 h 1265382"/>
              <a:gd name="connsiteX17" fmla="*/ 55418 w 1607951"/>
              <a:gd name="connsiteY17" fmla="*/ 748146 h 1265382"/>
              <a:gd name="connsiteX18" fmla="*/ 101600 w 1607951"/>
              <a:gd name="connsiteY18" fmla="*/ 785091 h 1265382"/>
              <a:gd name="connsiteX19" fmla="*/ 203200 w 1607951"/>
              <a:gd name="connsiteY19" fmla="*/ 822037 h 1265382"/>
              <a:gd name="connsiteX20" fmla="*/ 258618 w 1607951"/>
              <a:gd name="connsiteY20" fmla="*/ 840510 h 1265382"/>
              <a:gd name="connsiteX21" fmla="*/ 267855 w 1607951"/>
              <a:gd name="connsiteY21" fmla="*/ 932873 h 1265382"/>
              <a:gd name="connsiteX22" fmla="*/ 286328 w 1607951"/>
              <a:gd name="connsiteY22" fmla="*/ 988291 h 1265382"/>
              <a:gd name="connsiteX23" fmla="*/ 323273 w 1607951"/>
              <a:gd name="connsiteY23" fmla="*/ 1126837 h 1265382"/>
              <a:gd name="connsiteX24" fmla="*/ 360218 w 1607951"/>
              <a:gd name="connsiteY24" fmla="*/ 1136073 h 1265382"/>
              <a:gd name="connsiteX25" fmla="*/ 387928 w 1607951"/>
              <a:gd name="connsiteY25" fmla="*/ 1154546 h 1265382"/>
              <a:gd name="connsiteX26" fmla="*/ 443346 w 1607951"/>
              <a:gd name="connsiteY26" fmla="*/ 1117600 h 1265382"/>
              <a:gd name="connsiteX27" fmla="*/ 498764 w 1607951"/>
              <a:gd name="connsiteY27" fmla="*/ 1080655 h 1265382"/>
              <a:gd name="connsiteX28" fmla="*/ 581891 w 1607951"/>
              <a:gd name="connsiteY28" fmla="*/ 1117600 h 1265382"/>
              <a:gd name="connsiteX29" fmla="*/ 655782 w 1607951"/>
              <a:gd name="connsiteY29" fmla="*/ 1108364 h 1265382"/>
              <a:gd name="connsiteX30" fmla="*/ 692728 w 1607951"/>
              <a:gd name="connsiteY30" fmla="*/ 1062182 h 1265382"/>
              <a:gd name="connsiteX31" fmla="*/ 720437 w 1607951"/>
              <a:gd name="connsiteY31" fmla="*/ 1043710 h 1265382"/>
              <a:gd name="connsiteX32" fmla="*/ 785091 w 1607951"/>
              <a:gd name="connsiteY32" fmla="*/ 1062182 h 1265382"/>
              <a:gd name="connsiteX33" fmla="*/ 812800 w 1607951"/>
              <a:gd name="connsiteY33" fmla="*/ 1071419 h 1265382"/>
              <a:gd name="connsiteX34" fmla="*/ 886691 w 1607951"/>
              <a:gd name="connsiteY34" fmla="*/ 1062182 h 1265382"/>
              <a:gd name="connsiteX35" fmla="*/ 914400 w 1607951"/>
              <a:gd name="connsiteY35" fmla="*/ 1052946 h 1265382"/>
              <a:gd name="connsiteX36" fmla="*/ 960582 w 1607951"/>
              <a:gd name="connsiteY36" fmla="*/ 1062182 h 1265382"/>
              <a:gd name="connsiteX37" fmla="*/ 1052946 w 1607951"/>
              <a:gd name="connsiteY37" fmla="*/ 1154546 h 1265382"/>
              <a:gd name="connsiteX38" fmla="*/ 1080655 w 1607951"/>
              <a:gd name="connsiteY38" fmla="*/ 1182255 h 1265382"/>
              <a:gd name="connsiteX39" fmla="*/ 1099128 w 1607951"/>
              <a:gd name="connsiteY39" fmla="*/ 1209964 h 1265382"/>
              <a:gd name="connsiteX40" fmla="*/ 1154546 w 1607951"/>
              <a:gd name="connsiteY40" fmla="*/ 1228437 h 1265382"/>
              <a:gd name="connsiteX41" fmla="*/ 1219200 w 1607951"/>
              <a:gd name="connsiteY41" fmla="*/ 1246910 h 1265382"/>
              <a:gd name="connsiteX42" fmla="*/ 1283855 w 1607951"/>
              <a:gd name="connsiteY42" fmla="*/ 1265382 h 1265382"/>
              <a:gd name="connsiteX43" fmla="*/ 1366982 w 1607951"/>
              <a:gd name="connsiteY43" fmla="*/ 1246910 h 1265382"/>
              <a:gd name="connsiteX44" fmla="*/ 1403928 w 1607951"/>
              <a:gd name="connsiteY44" fmla="*/ 1237673 h 1265382"/>
              <a:gd name="connsiteX45" fmla="*/ 1413164 w 1607951"/>
              <a:gd name="connsiteY45" fmla="*/ 1209964 h 1265382"/>
              <a:gd name="connsiteX46" fmla="*/ 1422400 w 1607951"/>
              <a:gd name="connsiteY46" fmla="*/ 1126837 h 1265382"/>
              <a:gd name="connsiteX47" fmla="*/ 1440873 w 1607951"/>
              <a:gd name="connsiteY47" fmla="*/ 1099128 h 1265382"/>
              <a:gd name="connsiteX48" fmla="*/ 1505528 w 1607951"/>
              <a:gd name="connsiteY48" fmla="*/ 1089891 h 1265382"/>
              <a:gd name="connsiteX49" fmla="*/ 1533237 w 1607951"/>
              <a:gd name="connsiteY49" fmla="*/ 1080655 h 1265382"/>
              <a:gd name="connsiteX50" fmla="*/ 1570182 w 1607951"/>
              <a:gd name="connsiteY50" fmla="*/ 1071419 h 1265382"/>
              <a:gd name="connsiteX51" fmla="*/ 1597891 w 1607951"/>
              <a:gd name="connsiteY51" fmla="*/ 1052946 h 1265382"/>
              <a:gd name="connsiteX52" fmla="*/ 1607128 w 1607951"/>
              <a:gd name="connsiteY52" fmla="*/ 1025237 h 1265382"/>
              <a:gd name="connsiteX53" fmla="*/ 1579418 w 1607951"/>
              <a:gd name="connsiteY53" fmla="*/ 886691 h 1265382"/>
              <a:gd name="connsiteX54" fmla="*/ 1551709 w 1607951"/>
              <a:gd name="connsiteY54" fmla="*/ 868219 h 1265382"/>
              <a:gd name="connsiteX55" fmla="*/ 1533237 w 1607951"/>
              <a:gd name="connsiteY55" fmla="*/ 840510 h 1265382"/>
              <a:gd name="connsiteX56" fmla="*/ 1505528 w 1607951"/>
              <a:gd name="connsiteY56" fmla="*/ 785091 h 1265382"/>
              <a:gd name="connsiteX57" fmla="*/ 1477818 w 1607951"/>
              <a:gd name="connsiteY57" fmla="*/ 775855 h 1265382"/>
              <a:gd name="connsiteX58" fmla="*/ 1450109 w 1607951"/>
              <a:gd name="connsiteY58" fmla="*/ 757382 h 1265382"/>
              <a:gd name="connsiteX59" fmla="*/ 1431637 w 1607951"/>
              <a:gd name="connsiteY59" fmla="*/ 729673 h 1265382"/>
              <a:gd name="connsiteX60" fmla="*/ 1403928 w 1607951"/>
              <a:gd name="connsiteY60" fmla="*/ 720437 h 1265382"/>
              <a:gd name="connsiteX61" fmla="*/ 1348509 w 1607951"/>
              <a:gd name="connsiteY61" fmla="*/ 683491 h 1265382"/>
              <a:gd name="connsiteX62" fmla="*/ 1293091 w 1607951"/>
              <a:gd name="connsiteY62" fmla="*/ 665019 h 1265382"/>
              <a:gd name="connsiteX63" fmla="*/ 1219200 w 1607951"/>
              <a:gd name="connsiteY63" fmla="*/ 600364 h 1265382"/>
              <a:gd name="connsiteX64" fmla="*/ 1219200 w 1607951"/>
              <a:gd name="connsiteY64" fmla="*/ 517237 h 1265382"/>
              <a:gd name="connsiteX65" fmla="*/ 1246909 w 1607951"/>
              <a:gd name="connsiteY65" fmla="*/ 508000 h 1265382"/>
              <a:gd name="connsiteX66" fmla="*/ 1283855 w 1607951"/>
              <a:gd name="connsiteY66" fmla="*/ 489528 h 1265382"/>
              <a:gd name="connsiteX67" fmla="*/ 1311564 w 1607951"/>
              <a:gd name="connsiteY67" fmla="*/ 461819 h 1265382"/>
              <a:gd name="connsiteX68" fmla="*/ 1366982 w 1607951"/>
              <a:gd name="connsiteY68" fmla="*/ 443346 h 1265382"/>
              <a:gd name="connsiteX69" fmla="*/ 1394691 w 1607951"/>
              <a:gd name="connsiteY69" fmla="*/ 424873 h 1265382"/>
              <a:gd name="connsiteX70" fmla="*/ 1422400 w 1607951"/>
              <a:gd name="connsiteY70" fmla="*/ 415637 h 1265382"/>
              <a:gd name="connsiteX71" fmla="*/ 1431637 w 1607951"/>
              <a:gd name="connsiteY71" fmla="*/ 387928 h 1265382"/>
              <a:gd name="connsiteX72" fmla="*/ 1422400 w 1607951"/>
              <a:gd name="connsiteY72" fmla="*/ 267855 h 1265382"/>
              <a:gd name="connsiteX73" fmla="*/ 1413164 w 1607951"/>
              <a:gd name="connsiteY73" fmla="*/ 240146 h 1265382"/>
              <a:gd name="connsiteX74" fmla="*/ 1385455 w 1607951"/>
              <a:gd name="connsiteY74" fmla="*/ 230910 h 1265382"/>
              <a:gd name="connsiteX75" fmla="*/ 1357746 w 1607951"/>
              <a:gd name="connsiteY75" fmla="*/ 212437 h 1265382"/>
              <a:gd name="connsiteX76" fmla="*/ 1228437 w 1607951"/>
              <a:gd name="connsiteY76" fmla="*/ 212437 h 1265382"/>
              <a:gd name="connsiteX77" fmla="*/ 1200728 w 1607951"/>
              <a:gd name="connsiteY77" fmla="*/ 221673 h 1265382"/>
              <a:gd name="connsiteX78" fmla="*/ 1080655 w 1607951"/>
              <a:gd name="connsiteY78" fmla="*/ 230910 h 1265382"/>
              <a:gd name="connsiteX79" fmla="*/ 1062182 w 1607951"/>
              <a:gd name="connsiteY79" fmla="*/ 286328 h 1265382"/>
              <a:gd name="connsiteX80" fmla="*/ 1006764 w 1607951"/>
              <a:gd name="connsiteY80" fmla="*/ 304800 h 1265382"/>
              <a:gd name="connsiteX81" fmla="*/ 988291 w 1607951"/>
              <a:gd name="connsiteY81" fmla="*/ 240146 h 1265382"/>
              <a:gd name="connsiteX82" fmla="*/ 979055 w 1607951"/>
              <a:gd name="connsiteY82" fmla="*/ 193964 h 1265382"/>
              <a:gd name="connsiteX83" fmla="*/ 969818 w 1607951"/>
              <a:gd name="connsiteY83" fmla="*/ 166255 h 1265382"/>
              <a:gd name="connsiteX84" fmla="*/ 942109 w 1607951"/>
              <a:gd name="connsiteY84" fmla="*/ 157019 h 1265382"/>
              <a:gd name="connsiteX85" fmla="*/ 849746 w 1607951"/>
              <a:gd name="connsiteY85" fmla="*/ 147782 h 1265382"/>
              <a:gd name="connsiteX86" fmla="*/ 831273 w 1607951"/>
              <a:gd name="connsiteY86" fmla="*/ 92364 h 1265382"/>
              <a:gd name="connsiteX87" fmla="*/ 803564 w 1607951"/>
              <a:gd name="connsiteY87" fmla="*/ 73891 h 1265382"/>
              <a:gd name="connsiteX88" fmla="*/ 618837 w 1607951"/>
              <a:gd name="connsiteY88" fmla="*/ 46182 h 1265382"/>
              <a:gd name="connsiteX89" fmla="*/ 554182 w 1607951"/>
              <a:gd name="connsiteY89" fmla="*/ 9237 h 1265382"/>
              <a:gd name="connsiteX90" fmla="*/ 517237 w 1607951"/>
              <a:gd name="connsiteY90" fmla="*/ 0 h 1265382"/>
              <a:gd name="connsiteX91" fmla="*/ 471055 w 1607951"/>
              <a:gd name="connsiteY91" fmla="*/ 9237 h 1265382"/>
              <a:gd name="connsiteX92" fmla="*/ 480291 w 1607951"/>
              <a:gd name="connsiteY92" fmla="*/ 92364 h 1265382"/>
              <a:gd name="connsiteX93" fmla="*/ 535709 w 1607951"/>
              <a:gd name="connsiteY93" fmla="*/ 212437 h 126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607951" h="1265382">
                <a:moveTo>
                  <a:pt x="471055" y="0"/>
                </a:moveTo>
                <a:lnTo>
                  <a:pt x="471055" y="0"/>
                </a:lnTo>
                <a:cubicBezTo>
                  <a:pt x="477213" y="27709"/>
                  <a:pt x="483145" y="55470"/>
                  <a:pt x="489528" y="83128"/>
                </a:cubicBezTo>
                <a:cubicBezTo>
                  <a:pt x="492064" y="94119"/>
                  <a:pt x="501699" y="135181"/>
                  <a:pt x="508000" y="147782"/>
                </a:cubicBezTo>
                <a:cubicBezTo>
                  <a:pt x="512964" y="157711"/>
                  <a:pt x="520315" y="166255"/>
                  <a:pt x="526473" y="175491"/>
                </a:cubicBezTo>
                <a:cubicBezTo>
                  <a:pt x="529552" y="246303"/>
                  <a:pt x="530273" y="317258"/>
                  <a:pt x="535709" y="387928"/>
                </a:cubicBezTo>
                <a:cubicBezTo>
                  <a:pt x="537167" y="406878"/>
                  <a:pt x="562685" y="433314"/>
                  <a:pt x="535709" y="452582"/>
                </a:cubicBezTo>
                <a:cubicBezTo>
                  <a:pt x="520470" y="463467"/>
                  <a:pt x="498573" y="457756"/>
                  <a:pt x="480291" y="461819"/>
                </a:cubicBezTo>
                <a:cubicBezTo>
                  <a:pt x="470787" y="463931"/>
                  <a:pt x="461818" y="467976"/>
                  <a:pt x="452582" y="471055"/>
                </a:cubicBezTo>
                <a:cubicBezTo>
                  <a:pt x="434109" y="464897"/>
                  <a:pt x="403322" y="434109"/>
                  <a:pt x="397164" y="452582"/>
                </a:cubicBezTo>
                <a:cubicBezTo>
                  <a:pt x="375612" y="517236"/>
                  <a:pt x="397164" y="501842"/>
                  <a:pt x="350982" y="517237"/>
                </a:cubicBezTo>
                <a:cubicBezTo>
                  <a:pt x="332509" y="514158"/>
                  <a:pt x="312314" y="516375"/>
                  <a:pt x="295564" y="508000"/>
                </a:cubicBezTo>
                <a:cubicBezTo>
                  <a:pt x="285635" y="503036"/>
                  <a:pt x="284941" y="488140"/>
                  <a:pt x="277091" y="480291"/>
                </a:cubicBezTo>
                <a:cubicBezTo>
                  <a:pt x="255830" y="459031"/>
                  <a:pt x="240699" y="459648"/>
                  <a:pt x="212437" y="452582"/>
                </a:cubicBezTo>
                <a:cubicBezTo>
                  <a:pt x="153940" y="455661"/>
                  <a:pt x="76350" y="418475"/>
                  <a:pt x="36946" y="461819"/>
                </a:cubicBezTo>
                <a:cubicBezTo>
                  <a:pt x="-6595" y="509713"/>
                  <a:pt x="33084" y="591278"/>
                  <a:pt x="27709" y="655782"/>
                </a:cubicBezTo>
                <a:cubicBezTo>
                  <a:pt x="25888" y="677635"/>
                  <a:pt x="11417" y="694075"/>
                  <a:pt x="0" y="711200"/>
                </a:cubicBezTo>
                <a:cubicBezTo>
                  <a:pt x="18473" y="723515"/>
                  <a:pt x="43103" y="729673"/>
                  <a:pt x="55418" y="748146"/>
                </a:cubicBezTo>
                <a:cubicBezTo>
                  <a:pt x="79292" y="783956"/>
                  <a:pt x="63360" y="772345"/>
                  <a:pt x="101600" y="785091"/>
                </a:cubicBezTo>
                <a:cubicBezTo>
                  <a:pt x="159688" y="823817"/>
                  <a:pt x="97374" y="786761"/>
                  <a:pt x="203200" y="822037"/>
                </a:cubicBezTo>
                <a:lnTo>
                  <a:pt x="258618" y="840510"/>
                </a:lnTo>
                <a:cubicBezTo>
                  <a:pt x="261697" y="871298"/>
                  <a:pt x="262153" y="902462"/>
                  <a:pt x="267855" y="932873"/>
                </a:cubicBezTo>
                <a:cubicBezTo>
                  <a:pt x="271444" y="952011"/>
                  <a:pt x="286328" y="988291"/>
                  <a:pt x="286328" y="988291"/>
                </a:cubicBezTo>
                <a:cubicBezTo>
                  <a:pt x="295198" y="1112482"/>
                  <a:pt x="254808" y="1107275"/>
                  <a:pt x="323273" y="1126837"/>
                </a:cubicBezTo>
                <a:cubicBezTo>
                  <a:pt x="335479" y="1130324"/>
                  <a:pt x="347903" y="1132994"/>
                  <a:pt x="360218" y="1136073"/>
                </a:cubicBezTo>
                <a:cubicBezTo>
                  <a:pt x="369455" y="1142231"/>
                  <a:pt x="376939" y="1152976"/>
                  <a:pt x="387928" y="1154546"/>
                </a:cubicBezTo>
                <a:cubicBezTo>
                  <a:pt x="428202" y="1160300"/>
                  <a:pt x="424339" y="1140409"/>
                  <a:pt x="443346" y="1117600"/>
                </a:cubicBezTo>
                <a:cubicBezTo>
                  <a:pt x="469956" y="1085668"/>
                  <a:pt x="464614" y="1092038"/>
                  <a:pt x="498764" y="1080655"/>
                </a:cubicBezTo>
                <a:cubicBezTo>
                  <a:pt x="564713" y="1102638"/>
                  <a:pt x="537980" y="1088327"/>
                  <a:pt x="581891" y="1117600"/>
                </a:cubicBezTo>
                <a:cubicBezTo>
                  <a:pt x="606521" y="1114521"/>
                  <a:pt x="631835" y="1114895"/>
                  <a:pt x="655782" y="1108364"/>
                </a:cubicBezTo>
                <a:cubicBezTo>
                  <a:pt x="703181" y="1095437"/>
                  <a:pt x="669816" y="1090821"/>
                  <a:pt x="692728" y="1062182"/>
                </a:cubicBezTo>
                <a:cubicBezTo>
                  <a:pt x="699663" y="1053514"/>
                  <a:pt x="711201" y="1049867"/>
                  <a:pt x="720437" y="1043710"/>
                </a:cubicBezTo>
                <a:cubicBezTo>
                  <a:pt x="786894" y="1065862"/>
                  <a:pt x="703881" y="1038979"/>
                  <a:pt x="785091" y="1062182"/>
                </a:cubicBezTo>
                <a:cubicBezTo>
                  <a:pt x="794452" y="1064857"/>
                  <a:pt x="803564" y="1068340"/>
                  <a:pt x="812800" y="1071419"/>
                </a:cubicBezTo>
                <a:cubicBezTo>
                  <a:pt x="837430" y="1068340"/>
                  <a:pt x="862269" y="1066622"/>
                  <a:pt x="886691" y="1062182"/>
                </a:cubicBezTo>
                <a:cubicBezTo>
                  <a:pt x="896270" y="1060440"/>
                  <a:pt x="904664" y="1052946"/>
                  <a:pt x="914400" y="1052946"/>
                </a:cubicBezTo>
                <a:cubicBezTo>
                  <a:pt x="930099" y="1052946"/>
                  <a:pt x="945188" y="1059103"/>
                  <a:pt x="960582" y="1062182"/>
                </a:cubicBezTo>
                <a:cubicBezTo>
                  <a:pt x="1059105" y="1209963"/>
                  <a:pt x="929794" y="1031394"/>
                  <a:pt x="1052946" y="1154546"/>
                </a:cubicBezTo>
                <a:cubicBezTo>
                  <a:pt x="1062182" y="1163782"/>
                  <a:pt x="1072293" y="1172220"/>
                  <a:pt x="1080655" y="1182255"/>
                </a:cubicBezTo>
                <a:cubicBezTo>
                  <a:pt x="1087762" y="1190783"/>
                  <a:pt x="1089715" y="1204081"/>
                  <a:pt x="1099128" y="1209964"/>
                </a:cubicBezTo>
                <a:cubicBezTo>
                  <a:pt x="1115640" y="1220284"/>
                  <a:pt x="1136073" y="1222279"/>
                  <a:pt x="1154546" y="1228437"/>
                </a:cubicBezTo>
                <a:cubicBezTo>
                  <a:pt x="1220966" y="1250577"/>
                  <a:pt x="1138039" y="1223721"/>
                  <a:pt x="1219200" y="1246910"/>
                </a:cubicBezTo>
                <a:cubicBezTo>
                  <a:pt x="1311904" y="1273397"/>
                  <a:pt x="1168422" y="1236525"/>
                  <a:pt x="1283855" y="1265382"/>
                </a:cubicBezTo>
                <a:cubicBezTo>
                  <a:pt x="1373984" y="1242850"/>
                  <a:pt x="1261414" y="1270370"/>
                  <a:pt x="1366982" y="1246910"/>
                </a:cubicBezTo>
                <a:cubicBezTo>
                  <a:pt x="1379374" y="1244156"/>
                  <a:pt x="1391613" y="1240752"/>
                  <a:pt x="1403928" y="1237673"/>
                </a:cubicBezTo>
                <a:cubicBezTo>
                  <a:pt x="1407007" y="1228437"/>
                  <a:pt x="1411563" y="1219567"/>
                  <a:pt x="1413164" y="1209964"/>
                </a:cubicBezTo>
                <a:cubicBezTo>
                  <a:pt x="1417747" y="1182464"/>
                  <a:pt x="1415638" y="1153884"/>
                  <a:pt x="1422400" y="1126837"/>
                </a:cubicBezTo>
                <a:cubicBezTo>
                  <a:pt x="1425092" y="1116068"/>
                  <a:pt x="1430729" y="1103636"/>
                  <a:pt x="1440873" y="1099128"/>
                </a:cubicBezTo>
                <a:cubicBezTo>
                  <a:pt x="1460767" y="1090286"/>
                  <a:pt x="1483976" y="1092970"/>
                  <a:pt x="1505528" y="1089891"/>
                </a:cubicBezTo>
                <a:cubicBezTo>
                  <a:pt x="1514764" y="1086812"/>
                  <a:pt x="1523876" y="1083330"/>
                  <a:pt x="1533237" y="1080655"/>
                </a:cubicBezTo>
                <a:cubicBezTo>
                  <a:pt x="1545443" y="1077168"/>
                  <a:pt x="1558514" y="1076419"/>
                  <a:pt x="1570182" y="1071419"/>
                </a:cubicBezTo>
                <a:cubicBezTo>
                  <a:pt x="1580385" y="1067046"/>
                  <a:pt x="1588655" y="1059104"/>
                  <a:pt x="1597891" y="1052946"/>
                </a:cubicBezTo>
                <a:cubicBezTo>
                  <a:pt x="1600970" y="1043710"/>
                  <a:pt x="1607128" y="1034973"/>
                  <a:pt x="1607128" y="1025237"/>
                </a:cubicBezTo>
                <a:cubicBezTo>
                  <a:pt x="1607128" y="978684"/>
                  <a:pt x="1615414" y="922686"/>
                  <a:pt x="1579418" y="886691"/>
                </a:cubicBezTo>
                <a:cubicBezTo>
                  <a:pt x="1571569" y="878842"/>
                  <a:pt x="1560945" y="874376"/>
                  <a:pt x="1551709" y="868219"/>
                </a:cubicBezTo>
                <a:cubicBezTo>
                  <a:pt x="1545552" y="858983"/>
                  <a:pt x="1538201" y="850439"/>
                  <a:pt x="1533237" y="840510"/>
                </a:cubicBezTo>
                <a:cubicBezTo>
                  <a:pt x="1522084" y="818203"/>
                  <a:pt x="1527583" y="802735"/>
                  <a:pt x="1505528" y="785091"/>
                </a:cubicBezTo>
                <a:cubicBezTo>
                  <a:pt x="1497925" y="779009"/>
                  <a:pt x="1487055" y="778934"/>
                  <a:pt x="1477818" y="775855"/>
                </a:cubicBezTo>
                <a:cubicBezTo>
                  <a:pt x="1468582" y="769697"/>
                  <a:pt x="1457958" y="765232"/>
                  <a:pt x="1450109" y="757382"/>
                </a:cubicBezTo>
                <a:cubicBezTo>
                  <a:pt x="1442260" y="749533"/>
                  <a:pt x="1440305" y="736607"/>
                  <a:pt x="1431637" y="729673"/>
                </a:cubicBezTo>
                <a:cubicBezTo>
                  <a:pt x="1424035" y="723591"/>
                  <a:pt x="1413164" y="723516"/>
                  <a:pt x="1403928" y="720437"/>
                </a:cubicBezTo>
                <a:cubicBezTo>
                  <a:pt x="1376675" y="679559"/>
                  <a:pt x="1398212" y="698402"/>
                  <a:pt x="1348509" y="683491"/>
                </a:cubicBezTo>
                <a:cubicBezTo>
                  <a:pt x="1329858" y="677896"/>
                  <a:pt x="1293091" y="665019"/>
                  <a:pt x="1293091" y="665019"/>
                </a:cubicBezTo>
                <a:cubicBezTo>
                  <a:pt x="1228437" y="621915"/>
                  <a:pt x="1249988" y="646546"/>
                  <a:pt x="1219200" y="600364"/>
                </a:cubicBezTo>
                <a:cubicBezTo>
                  <a:pt x="1209083" y="570011"/>
                  <a:pt x="1198668" y="553170"/>
                  <a:pt x="1219200" y="517237"/>
                </a:cubicBezTo>
                <a:cubicBezTo>
                  <a:pt x="1224030" y="508784"/>
                  <a:pt x="1237960" y="511835"/>
                  <a:pt x="1246909" y="508000"/>
                </a:cubicBezTo>
                <a:cubicBezTo>
                  <a:pt x="1259565" y="502576"/>
                  <a:pt x="1271540" y="495685"/>
                  <a:pt x="1283855" y="489528"/>
                </a:cubicBezTo>
                <a:cubicBezTo>
                  <a:pt x="1293091" y="480292"/>
                  <a:pt x="1300146" y="468163"/>
                  <a:pt x="1311564" y="461819"/>
                </a:cubicBezTo>
                <a:cubicBezTo>
                  <a:pt x="1328586" y="452363"/>
                  <a:pt x="1366982" y="443346"/>
                  <a:pt x="1366982" y="443346"/>
                </a:cubicBezTo>
                <a:cubicBezTo>
                  <a:pt x="1376218" y="437188"/>
                  <a:pt x="1384762" y="429837"/>
                  <a:pt x="1394691" y="424873"/>
                </a:cubicBezTo>
                <a:cubicBezTo>
                  <a:pt x="1403399" y="420519"/>
                  <a:pt x="1415516" y="422521"/>
                  <a:pt x="1422400" y="415637"/>
                </a:cubicBezTo>
                <a:cubicBezTo>
                  <a:pt x="1429284" y="408753"/>
                  <a:pt x="1428558" y="397164"/>
                  <a:pt x="1431637" y="387928"/>
                </a:cubicBezTo>
                <a:cubicBezTo>
                  <a:pt x="1428558" y="347904"/>
                  <a:pt x="1427379" y="307688"/>
                  <a:pt x="1422400" y="267855"/>
                </a:cubicBezTo>
                <a:cubicBezTo>
                  <a:pt x="1421192" y="258194"/>
                  <a:pt x="1420048" y="247030"/>
                  <a:pt x="1413164" y="240146"/>
                </a:cubicBezTo>
                <a:cubicBezTo>
                  <a:pt x="1406280" y="233262"/>
                  <a:pt x="1394691" y="233989"/>
                  <a:pt x="1385455" y="230910"/>
                </a:cubicBezTo>
                <a:cubicBezTo>
                  <a:pt x="1376219" y="224752"/>
                  <a:pt x="1367949" y="216810"/>
                  <a:pt x="1357746" y="212437"/>
                </a:cubicBezTo>
                <a:cubicBezTo>
                  <a:pt x="1313404" y="193433"/>
                  <a:pt x="1278294" y="207451"/>
                  <a:pt x="1228437" y="212437"/>
                </a:cubicBezTo>
                <a:cubicBezTo>
                  <a:pt x="1219201" y="215516"/>
                  <a:pt x="1210389" y="220465"/>
                  <a:pt x="1200728" y="221673"/>
                </a:cubicBezTo>
                <a:cubicBezTo>
                  <a:pt x="1160895" y="226652"/>
                  <a:pt x="1117032" y="213934"/>
                  <a:pt x="1080655" y="230910"/>
                </a:cubicBezTo>
                <a:cubicBezTo>
                  <a:pt x="1063010" y="239144"/>
                  <a:pt x="1080655" y="280171"/>
                  <a:pt x="1062182" y="286328"/>
                </a:cubicBezTo>
                <a:lnTo>
                  <a:pt x="1006764" y="304800"/>
                </a:lnTo>
                <a:cubicBezTo>
                  <a:pt x="996481" y="273950"/>
                  <a:pt x="996021" y="274930"/>
                  <a:pt x="988291" y="240146"/>
                </a:cubicBezTo>
                <a:cubicBezTo>
                  <a:pt x="984885" y="224821"/>
                  <a:pt x="982863" y="209194"/>
                  <a:pt x="979055" y="193964"/>
                </a:cubicBezTo>
                <a:cubicBezTo>
                  <a:pt x="976694" y="184519"/>
                  <a:pt x="976702" y="173139"/>
                  <a:pt x="969818" y="166255"/>
                </a:cubicBezTo>
                <a:cubicBezTo>
                  <a:pt x="962934" y="159371"/>
                  <a:pt x="951732" y="158499"/>
                  <a:pt x="942109" y="157019"/>
                </a:cubicBezTo>
                <a:cubicBezTo>
                  <a:pt x="911528" y="152314"/>
                  <a:pt x="880534" y="150861"/>
                  <a:pt x="849746" y="147782"/>
                </a:cubicBezTo>
                <a:cubicBezTo>
                  <a:pt x="843588" y="129309"/>
                  <a:pt x="847475" y="103165"/>
                  <a:pt x="831273" y="92364"/>
                </a:cubicBezTo>
                <a:cubicBezTo>
                  <a:pt x="822037" y="86206"/>
                  <a:pt x="813996" y="77685"/>
                  <a:pt x="803564" y="73891"/>
                </a:cubicBezTo>
                <a:cubicBezTo>
                  <a:pt x="738247" y="50140"/>
                  <a:pt x="689933" y="52107"/>
                  <a:pt x="618837" y="46182"/>
                </a:cubicBezTo>
                <a:cubicBezTo>
                  <a:pt x="534094" y="17935"/>
                  <a:pt x="666006" y="65150"/>
                  <a:pt x="554182" y="9237"/>
                </a:cubicBezTo>
                <a:cubicBezTo>
                  <a:pt x="542828" y="3560"/>
                  <a:pt x="529552" y="3079"/>
                  <a:pt x="517237" y="0"/>
                </a:cubicBezTo>
                <a:cubicBezTo>
                  <a:pt x="501843" y="3079"/>
                  <a:pt x="476885" y="-5339"/>
                  <a:pt x="471055" y="9237"/>
                </a:cubicBezTo>
                <a:cubicBezTo>
                  <a:pt x="460701" y="35122"/>
                  <a:pt x="480291" y="92364"/>
                  <a:pt x="480291" y="92364"/>
                </a:cubicBezTo>
                <a:lnTo>
                  <a:pt x="535709" y="21243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TO NEMYSLÍŠ </a:t>
            </a:r>
            <a:br>
              <a:rPr lang="cs-CZ" dirty="0" smtClean="0"/>
            </a:br>
            <a:r>
              <a:rPr lang="cs-CZ" dirty="0" smtClean="0"/>
              <a:t>VÁŽNĚ, ŽE?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 KRÁLOVEHRADECKÝ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VÝBORNĚ, ŠIKULKA.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HRADEC KRÁLOVÉ</a:t>
            </a:r>
            <a:endParaRPr lang="cs-CZ" dirty="0"/>
          </a:p>
        </p:txBody>
      </p:sp>
      <p:pic>
        <p:nvPicPr>
          <p:cNvPr id="9" name="Obrázek 8" descr="hRADEC kRÁLOVÉ.jpg"/>
          <p:cNvPicPr>
            <a:picLocks noChangeAspect="1"/>
          </p:cNvPicPr>
          <p:nvPr/>
        </p:nvPicPr>
        <p:blipFill rotWithShape="1">
          <a:blip r:embed="rId2" cstate="print"/>
          <a:srcRect l="24277" r="7476"/>
          <a:stretch/>
        </p:blipFill>
        <p:spPr>
          <a:xfrm>
            <a:off x="2903456" y="1484784"/>
            <a:ext cx="6240544" cy="5227295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PARDUBICE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53838"/>
            <a:ext cx="7704857" cy="4355482"/>
          </a:xfrm>
          <a:prstGeom prst="rect">
            <a:avLst/>
          </a:prstGeom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4248727" y="3507831"/>
            <a:ext cx="1634837" cy="1036460"/>
          </a:xfrm>
          <a:custGeom>
            <a:avLst/>
            <a:gdLst>
              <a:gd name="connsiteX0" fmla="*/ 1089891 w 1634837"/>
              <a:gd name="connsiteY0" fmla="*/ 177478 h 1036460"/>
              <a:gd name="connsiteX1" fmla="*/ 1089891 w 1634837"/>
              <a:gd name="connsiteY1" fmla="*/ 177478 h 1036460"/>
              <a:gd name="connsiteX2" fmla="*/ 1163782 w 1634837"/>
              <a:gd name="connsiteY2" fmla="*/ 140533 h 1036460"/>
              <a:gd name="connsiteX3" fmla="*/ 1200728 w 1634837"/>
              <a:gd name="connsiteY3" fmla="*/ 85114 h 1036460"/>
              <a:gd name="connsiteX4" fmla="*/ 1209964 w 1634837"/>
              <a:gd name="connsiteY4" fmla="*/ 57405 h 1036460"/>
              <a:gd name="connsiteX5" fmla="*/ 1265382 w 1634837"/>
              <a:gd name="connsiteY5" fmla="*/ 29696 h 1036460"/>
              <a:gd name="connsiteX6" fmla="*/ 1320800 w 1634837"/>
              <a:gd name="connsiteY6" fmla="*/ 38933 h 1036460"/>
              <a:gd name="connsiteX7" fmla="*/ 1339273 w 1634837"/>
              <a:gd name="connsiteY7" fmla="*/ 66642 h 1036460"/>
              <a:gd name="connsiteX8" fmla="*/ 1366982 w 1634837"/>
              <a:gd name="connsiteY8" fmla="*/ 94351 h 1036460"/>
              <a:gd name="connsiteX9" fmla="*/ 1422400 w 1634837"/>
              <a:gd name="connsiteY9" fmla="*/ 112824 h 1036460"/>
              <a:gd name="connsiteX10" fmla="*/ 1450109 w 1634837"/>
              <a:gd name="connsiteY10" fmla="*/ 122060 h 1036460"/>
              <a:gd name="connsiteX11" fmla="*/ 1560946 w 1634837"/>
              <a:gd name="connsiteY11" fmla="*/ 75878 h 1036460"/>
              <a:gd name="connsiteX12" fmla="*/ 1588655 w 1634837"/>
              <a:gd name="connsiteY12" fmla="*/ 57405 h 1036460"/>
              <a:gd name="connsiteX13" fmla="*/ 1607128 w 1634837"/>
              <a:gd name="connsiteY13" fmla="*/ 29696 h 1036460"/>
              <a:gd name="connsiteX14" fmla="*/ 1616364 w 1634837"/>
              <a:gd name="connsiteY14" fmla="*/ 1987 h 1036460"/>
              <a:gd name="connsiteX15" fmla="*/ 1597891 w 1634837"/>
              <a:gd name="connsiteY15" fmla="*/ 186714 h 1036460"/>
              <a:gd name="connsiteX16" fmla="*/ 1579418 w 1634837"/>
              <a:gd name="connsiteY16" fmla="*/ 214424 h 1036460"/>
              <a:gd name="connsiteX17" fmla="*/ 1570182 w 1634837"/>
              <a:gd name="connsiteY17" fmla="*/ 251369 h 1036460"/>
              <a:gd name="connsiteX18" fmla="*/ 1542473 w 1634837"/>
              <a:gd name="connsiteY18" fmla="*/ 269842 h 1036460"/>
              <a:gd name="connsiteX19" fmla="*/ 1524000 w 1634837"/>
              <a:gd name="connsiteY19" fmla="*/ 325260 h 1036460"/>
              <a:gd name="connsiteX20" fmla="*/ 1533237 w 1634837"/>
              <a:gd name="connsiteY20" fmla="*/ 454569 h 1036460"/>
              <a:gd name="connsiteX21" fmla="*/ 1542473 w 1634837"/>
              <a:gd name="connsiteY21" fmla="*/ 639296 h 1036460"/>
              <a:gd name="connsiteX22" fmla="*/ 1551709 w 1634837"/>
              <a:gd name="connsiteY22" fmla="*/ 667005 h 1036460"/>
              <a:gd name="connsiteX23" fmla="*/ 1579418 w 1634837"/>
              <a:gd name="connsiteY23" fmla="*/ 685478 h 1036460"/>
              <a:gd name="connsiteX24" fmla="*/ 1616364 w 1634837"/>
              <a:gd name="connsiteY24" fmla="*/ 768605 h 1036460"/>
              <a:gd name="connsiteX25" fmla="*/ 1625600 w 1634837"/>
              <a:gd name="connsiteY25" fmla="*/ 796314 h 1036460"/>
              <a:gd name="connsiteX26" fmla="*/ 1634837 w 1634837"/>
              <a:gd name="connsiteY26" fmla="*/ 824024 h 1036460"/>
              <a:gd name="connsiteX27" fmla="*/ 1625600 w 1634837"/>
              <a:gd name="connsiteY27" fmla="*/ 879442 h 1036460"/>
              <a:gd name="connsiteX28" fmla="*/ 1616364 w 1634837"/>
              <a:gd name="connsiteY28" fmla="*/ 981042 h 1036460"/>
              <a:gd name="connsiteX29" fmla="*/ 1376218 w 1634837"/>
              <a:gd name="connsiteY29" fmla="*/ 962569 h 1036460"/>
              <a:gd name="connsiteX30" fmla="*/ 1302328 w 1634837"/>
              <a:gd name="connsiteY30" fmla="*/ 962569 h 1036460"/>
              <a:gd name="connsiteX31" fmla="*/ 1283855 w 1634837"/>
              <a:gd name="connsiteY31" fmla="*/ 990278 h 1036460"/>
              <a:gd name="connsiteX32" fmla="*/ 1191491 w 1634837"/>
              <a:gd name="connsiteY32" fmla="*/ 1036460 h 1036460"/>
              <a:gd name="connsiteX33" fmla="*/ 1117600 w 1634837"/>
              <a:gd name="connsiteY33" fmla="*/ 1027224 h 1036460"/>
              <a:gd name="connsiteX34" fmla="*/ 1099128 w 1634837"/>
              <a:gd name="connsiteY34" fmla="*/ 999514 h 1036460"/>
              <a:gd name="connsiteX35" fmla="*/ 1071418 w 1634837"/>
              <a:gd name="connsiteY35" fmla="*/ 981042 h 1036460"/>
              <a:gd name="connsiteX36" fmla="*/ 969818 w 1634837"/>
              <a:gd name="connsiteY36" fmla="*/ 962569 h 1036460"/>
              <a:gd name="connsiteX37" fmla="*/ 914400 w 1634837"/>
              <a:gd name="connsiteY37" fmla="*/ 944096 h 1036460"/>
              <a:gd name="connsiteX38" fmla="*/ 868218 w 1634837"/>
              <a:gd name="connsiteY38" fmla="*/ 897914 h 1036460"/>
              <a:gd name="connsiteX39" fmla="*/ 803564 w 1634837"/>
              <a:gd name="connsiteY39" fmla="*/ 879442 h 1036460"/>
              <a:gd name="connsiteX40" fmla="*/ 785091 w 1634837"/>
              <a:gd name="connsiteY40" fmla="*/ 805551 h 1036460"/>
              <a:gd name="connsiteX41" fmla="*/ 775855 w 1634837"/>
              <a:gd name="connsiteY41" fmla="*/ 777842 h 1036460"/>
              <a:gd name="connsiteX42" fmla="*/ 720437 w 1634837"/>
              <a:gd name="connsiteY42" fmla="*/ 768605 h 1036460"/>
              <a:gd name="connsiteX43" fmla="*/ 665018 w 1634837"/>
              <a:gd name="connsiteY43" fmla="*/ 777842 h 1036460"/>
              <a:gd name="connsiteX44" fmla="*/ 637309 w 1634837"/>
              <a:gd name="connsiteY44" fmla="*/ 833260 h 1036460"/>
              <a:gd name="connsiteX45" fmla="*/ 609600 w 1634837"/>
              <a:gd name="connsiteY45" fmla="*/ 842496 h 1036460"/>
              <a:gd name="connsiteX46" fmla="*/ 554182 w 1634837"/>
              <a:gd name="connsiteY46" fmla="*/ 833260 h 1036460"/>
              <a:gd name="connsiteX47" fmla="*/ 508000 w 1634837"/>
              <a:gd name="connsiteY47" fmla="*/ 787078 h 1036460"/>
              <a:gd name="connsiteX48" fmla="*/ 480291 w 1634837"/>
              <a:gd name="connsiteY48" fmla="*/ 768605 h 1036460"/>
              <a:gd name="connsiteX49" fmla="*/ 452582 w 1634837"/>
              <a:gd name="connsiteY49" fmla="*/ 713187 h 1036460"/>
              <a:gd name="connsiteX50" fmla="*/ 424873 w 1634837"/>
              <a:gd name="connsiteY50" fmla="*/ 694714 h 1036460"/>
              <a:gd name="connsiteX51" fmla="*/ 415637 w 1634837"/>
              <a:gd name="connsiteY51" fmla="*/ 667005 h 1036460"/>
              <a:gd name="connsiteX52" fmla="*/ 360218 w 1634837"/>
              <a:gd name="connsiteY52" fmla="*/ 648533 h 1036460"/>
              <a:gd name="connsiteX53" fmla="*/ 240146 w 1634837"/>
              <a:gd name="connsiteY53" fmla="*/ 630060 h 1036460"/>
              <a:gd name="connsiteX54" fmla="*/ 203200 w 1634837"/>
              <a:gd name="connsiteY54" fmla="*/ 620824 h 1036460"/>
              <a:gd name="connsiteX55" fmla="*/ 175491 w 1634837"/>
              <a:gd name="connsiteY55" fmla="*/ 602351 h 1036460"/>
              <a:gd name="connsiteX56" fmla="*/ 147782 w 1634837"/>
              <a:gd name="connsiteY56" fmla="*/ 593114 h 1036460"/>
              <a:gd name="connsiteX57" fmla="*/ 129309 w 1634837"/>
              <a:gd name="connsiteY57" fmla="*/ 565405 h 1036460"/>
              <a:gd name="connsiteX58" fmla="*/ 120073 w 1634837"/>
              <a:gd name="connsiteY58" fmla="*/ 537696 h 1036460"/>
              <a:gd name="connsiteX59" fmla="*/ 110837 w 1634837"/>
              <a:gd name="connsiteY59" fmla="*/ 343733 h 1036460"/>
              <a:gd name="connsiteX60" fmla="*/ 55418 w 1634837"/>
              <a:gd name="connsiteY60" fmla="*/ 325260 h 1036460"/>
              <a:gd name="connsiteX61" fmla="*/ 27709 w 1634837"/>
              <a:gd name="connsiteY61" fmla="*/ 306787 h 1036460"/>
              <a:gd name="connsiteX62" fmla="*/ 0 w 1634837"/>
              <a:gd name="connsiteY62" fmla="*/ 214424 h 1036460"/>
              <a:gd name="connsiteX63" fmla="*/ 9237 w 1634837"/>
              <a:gd name="connsiteY63" fmla="*/ 159005 h 1036460"/>
              <a:gd name="connsiteX64" fmla="*/ 64655 w 1634837"/>
              <a:gd name="connsiteY64" fmla="*/ 140533 h 1036460"/>
              <a:gd name="connsiteX65" fmla="*/ 129309 w 1634837"/>
              <a:gd name="connsiteY65" fmla="*/ 122060 h 1036460"/>
              <a:gd name="connsiteX66" fmla="*/ 157018 w 1634837"/>
              <a:gd name="connsiteY66" fmla="*/ 103587 h 1036460"/>
              <a:gd name="connsiteX67" fmla="*/ 203200 w 1634837"/>
              <a:gd name="connsiteY67" fmla="*/ 29696 h 1036460"/>
              <a:gd name="connsiteX68" fmla="*/ 230909 w 1634837"/>
              <a:gd name="connsiteY68" fmla="*/ 48169 h 1036460"/>
              <a:gd name="connsiteX69" fmla="*/ 249382 w 1634837"/>
              <a:gd name="connsiteY69" fmla="*/ 75878 h 1036460"/>
              <a:gd name="connsiteX70" fmla="*/ 341746 w 1634837"/>
              <a:gd name="connsiteY70" fmla="*/ 66642 h 1036460"/>
              <a:gd name="connsiteX71" fmla="*/ 369455 w 1634837"/>
              <a:gd name="connsiteY71" fmla="*/ 57405 h 1036460"/>
              <a:gd name="connsiteX72" fmla="*/ 397164 w 1634837"/>
              <a:gd name="connsiteY72" fmla="*/ 38933 h 1036460"/>
              <a:gd name="connsiteX73" fmla="*/ 452582 w 1634837"/>
              <a:gd name="connsiteY73" fmla="*/ 20460 h 1036460"/>
              <a:gd name="connsiteX74" fmla="*/ 480291 w 1634837"/>
              <a:gd name="connsiteY74" fmla="*/ 29696 h 1036460"/>
              <a:gd name="connsiteX75" fmla="*/ 508000 w 1634837"/>
              <a:gd name="connsiteY75" fmla="*/ 48169 h 1036460"/>
              <a:gd name="connsiteX76" fmla="*/ 544946 w 1634837"/>
              <a:gd name="connsiteY76" fmla="*/ 38933 h 1036460"/>
              <a:gd name="connsiteX77" fmla="*/ 572655 w 1634837"/>
              <a:gd name="connsiteY77" fmla="*/ 20460 h 1036460"/>
              <a:gd name="connsiteX78" fmla="*/ 665018 w 1634837"/>
              <a:gd name="connsiteY78" fmla="*/ 29696 h 1036460"/>
              <a:gd name="connsiteX79" fmla="*/ 692728 w 1634837"/>
              <a:gd name="connsiteY79" fmla="*/ 57405 h 1036460"/>
              <a:gd name="connsiteX80" fmla="*/ 748146 w 1634837"/>
              <a:gd name="connsiteY80" fmla="*/ 85114 h 1036460"/>
              <a:gd name="connsiteX81" fmla="*/ 775855 w 1634837"/>
              <a:gd name="connsiteY81" fmla="*/ 103587 h 1036460"/>
              <a:gd name="connsiteX82" fmla="*/ 849746 w 1634837"/>
              <a:gd name="connsiteY82" fmla="*/ 122060 h 1036460"/>
              <a:gd name="connsiteX83" fmla="*/ 877455 w 1634837"/>
              <a:gd name="connsiteY83" fmla="*/ 131296 h 1036460"/>
              <a:gd name="connsiteX84" fmla="*/ 886691 w 1634837"/>
              <a:gd name="connsiteY84" fmla="*/ 159005 h 1036460"/>
              <a:gd name="connsiteX85" fmla="*/ 895928 w 1634837"/>
              <a:gd name="connsiteY85" fmla="*/ 195951 h 1036460"/>
              <a:gd name="connsiteX86" fmla="*/ 951346 w 1634837"/>
              <a:gd name="connsiteY86" fmla="*/ 223660 h 1036460"/>
              <a:gd name="connsiteX87" fmla="*/ 1025237 w 1634837"/>
              <a:gd name="connsiteY87" fmla="*/ 214424 h 1036460"/>
              <a:gd name="connsiteX88" fmla="*/ 1080655 w 1634837"/>
              <a:gd name="connsiteY88" fmla="*/ 177478 h 1036460"/>
              <a:gd name="connsiteX89" fmla="*/ 1089891 w 1634837"/>
              <a:gd name="connsiteY89" fmla="*/ 177478 h 103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34837" h="1036460">
                <a:moveTo>
                  <a:pt x="1089891" y="177478"/>
                </a:moveTo>
                <a:lnTo>
                  <a:pt x="1089891" y="177478"/>
                </a:lnTo>
                <a:cubicBezTo>
                  <a:pt x="1114521" y="165163"/>
                  <a:pt x="1142627" y="158162"/>
                  <a:pt x="1163782" y="140533"/>
                </a:cubicBezTo>
                <a:cubicBezTo>
                  <a:pt x="1180838" y="126320"/>
                  <a:pt x="1200728" y="85114"/>
                  <a:pt x="1200728" y="85114"/>
                </a:cubicBezTo>
                <a:cubicBezTo>
                  <a:pt x="1203807" y="75878"/>
                  <a:pt x="1203882" y="65007"/>
                  <a:pt x="1209964" y="57405"/>
                </a:cubicBezTo>
                <a:cubicBezTo>
                  <a:pt x="1222984" y="41130"/>
                  <a:pt x="1247130" y="35780"/>
                  <a:pt x="1265382" y="29696"/>
                </a:cubicBezTo>
                <a:cubicBezTo>
                  <a:pt x="1283855" y="32775"/>
                  <a:pt x="1304050" y="30558"/>
                  <a:pt x="1320800" y="38933"/>
                </a:cubicBezTo>
                <a:cubicBezTo>
                  <a:pt x="1330729" y="43897"/>
                  <a:pt x="1332166" y="58114"/>
                  <a:pt x="1339273" y="66642"/>
                </a:cubicBezTo>
                <a:cubicBezTo>
                  <a:pt x="1347635" y="76677"/>
                  <a:pt x="1355564" y="88007"/>
                  <a:pt x="1366982" y="94351"/>
                </a:cubicBezTo>
                <a:cubicBezTo>
                  <a:pt x="1384004" y="103807"/>
                  <a:pt x="1403927" y="106666"/>
                  <a:pt x="1422400" y="112824"/>
                </a:cubicBezTo>
                <a:lnTo>
                  <a:pt x="1450109" y="122060"/>
                </a:lnTo>
                <a:cubicBezTo>
                  <a:pt x="1527427" y="109174"/>
                  <a:pt x="1489946" y="123212"/>
                  <a:pt x="1560946" y="75878"/>
                </a:cubicBezTo>
                <a:lnTo>
                  <a:pt x="1588655" y="57405"/>
                </a:lnTo>
                <a:cubicBezTo>
                  <a:pt x="1594813" y="48169"/>
                  <a:pt x="1602164" y="39625"/>
                  <a:pt x="1607128" y="29696"/>
                </a:cubicBezTo>
                <a:cubicBezTo>
                  <a:pt x="1611482" y="20988"/>
                  <a:pt x="1616364" y="-7749"/>
                  <a:pt x="1616364" y="1987"/>
                </a:cubicBezTo>
                <a:cubicBezTo>
                  <a:pt x="1616364" y="10102"/>
                  <a:pt x="1621888" y="138722"/>
                  <a:pt x="1597891" y="186714"/>
                </a:cubicBezTo>
                <a:cubicBezTo>
                  <a:pt x="1592926" y="196643"/>
                  <a:pt x="1585576" y="205187"/>
                  <a:pt x="1579418" y="214424"/>
                </a:cubicBezTo>
                <a:cubicBezTo>
                  <a:pt x="1576339" y="226739"/>
                  <a:pt x="1577223" y="240807"/>
                  <a:pt x="1570182" y="251369"/>
                </a:cubicBezTo>
                <a:cubicBezTo>
                  <a:pt x="1564024" y="260605"/>
                  <a:pt x="1548356" y="260429"/>
                  <a:pt x="1542473" y="269842"/>
                </a:cubicBezTo>
                <a:cubicBezTo>
                  <a:pt x="1532153" y="286354"/>
                  <a:pt x="1524000" y="325260"/>
                  <a:pt x="1524000" y="325260"/>
                </a:cubicBezTo>
                <a:cubicBezTo>
                  <a:pt x="1527079" y="368363"/>
                  <a:pt x="1530699" y="411431"/>
                  <a:pt x="1533237" y="454569"/>
                </a:cubicBezTo>
                <a:cubicBezTo>
                  <a:pt x="1536857" y="516115"/>
                  <a:pt x="1537132" y="577875"/>
                  <a:pt x="1542473" y="639296"/>
                </a:cubicBezTo>
                <a:cubicBezTo>
                  <a:pt x="1543316" y="648995"/>
                  <a:pt x="1545627" y="659402"/>
                  <a:pt x="1551709" y="667005"/>
                </a:cubicBezTo>
                <a:cubicBezTo>
                  <a:pt x="1558644" y="675673"/>
                  <a:pt x="1570182" y="679320"/>
                  <a:pt x="1579418" y="685478"/>
                </a:cubicBezTo>
                <a:cubicBezTo>
                  <a:pt x="1608692" y="729388"/>
                  <a:pt x="1594381" y="702657"/>
                  <a:pt x="1616364" y="768605"/>
                </a:cubicBezTo>
                <a:lnTo>
                  <a:pt x="1625600" y="796314"/>
                </a:lnTo>
                <a:lnTo>
                  <a:pt x="1634837" y="824024"/>
                </a:lnTo>
                <a:cubicBezTo>
                  <a:pt x="1631758" y="842497"/>
                  <a:pt x="1627788" y="860843"/>
                  <a:pt x="1625600" y="879442"/>
                </a:cubicBezTo>
                <a:cubicBezTo>
                  <a:pt x="1621627" y="913215"/>
                  <a:pt x="1646091" y="964527"/>
                  <a:pt x="1616364" y="981042"/>
                </a:cubicBezTo>
                <a:cubicBezTo>
                  <a:pt x="1601868" y="989095"/>
                  <a:pt x="1420868" y="967530"/>
                  <a:pt x="1376218" y="962569"/>
                </a:cubicBezTo>
                <a:cubicBezTo>
                  <a:pt x="1347805" y="953098"/>
                  <a:pt x="1335178" y="943798"/>
                  <a:pt x="1302328" y="962569"/>
                </a:cubicBezTo>
                <a:cubicBezTo>
                  <a:pt x="1292690" y="968076"/>
                  <a:pt x="1292209" y="982968"/>
                  <a:pt x="1283855" y="990278"/>
                </a:cubicBezTo>
                <a:cubicBezTo>
                  <a:pt x="1239867" y="1028768"/>
                  <a:pt x="1237401" y="1024983"/>
                  <a:pt x="1191491" y="1036460"/>
                </a:cubicBezTo>
                <a:cubicBezTo>
                  <a:pt x="1166861" y="1033381"/>
                  <a:pt x="1140647" y="1036443"/>
                  <a:pt x="1117600" y="1027224"/>
                </a:cubicBezTo>
                <a:cubicBezTo>
                  <a:pt x="1107293" y="1023101"/>
                  <a:pt x="1106977" y="1007363"/>
                  <a:pt x="1099128" y="999514"/>
                </a:cubicBezTo>
                <a:cubicBezTo>
                  <a:pt x="1091279" y="991665"/>
                  <a:pt x="1081347" y="986006"/>
                  <a:pt x="1071418" y="981042"/>
                </a:cubicBezTo>
                <a:cubicBezTo>
                  <a:pt x="1042938" y="966802"/>
                  <a:pt x="995301" y="965754"/>
                  <a:pt x="969818" y="962569"/>
                </a:cubicBezTo>
                <a:cubicBezTo>
                  <a:pt x="951345" y="956411"/>
                  <a:pt x="925201" y="960298"/>
                  <a:pt x="914400" y="944096"/>
                </a:cubicBezTo>
                <a:cubicBezTo>
                  <a:pt x="895927" y="916386"/>
                  <a:pt x="899007" y="913308"/>
                  <a:pt x="868218" y="897914"/>
                </a:cubicBezTo>
                <a:cubicBezTo>
                  <a:pt x="854968" y="891289"/>
                  <a:pt x="815400" y="882401"/>
                  <a:pt x="803564" y="879442"/>
                </a:cubicBezTo>
                <a:cubicBezTo>
                  <a:pt x="782452" y="816103"/>
                  <a:pt x="807383" y="894717"/>
                  <a:pt x="785091" y="805551"/>
                </a:cubicBezTo>
                <a:cubicBezTo>
                  <a:pt x="782730" y="796106"/>
                  <a:pt x="784308" y="782672"/>
                  <a:pt x="775855" y="777842"/>
                </a:cubicBezTo>
                <a:cubicBezTo>
                  <a:pt x="759595" y="768550"/>
                  <a:pt x="738910" y="771684"/>
                  <a:pt x="720437" y="768605"/>
                </a:cubicBezTo>
                <a:cubicBezTo>
                  <a:pt x="701964" y="771684"/>
                  <a:pt x="681769" y="769467"/>
                  <a:pt x="665018" y="777842"/>
                </a:cubicBezTo>
                <a:cubicBezTo>
                  <a:pt x="630761" y="794971"/>
                  <a:pt x="659165" y="811405"/>
                  <a:pt x="637309" y="833260"/>
                </a:cubicBezTo>
                <a:cubicBezTo>
                  <a:pt x="630425" y="840144"/>
                  <a:pt x="618836" y="839417"/>
                  <a:pt x="609600" y="842496"/>
                </a:cubicBezTo>
                <a:cubicBezTo>
                  <a:pt x="591127" y="839417"/>
                  <a:pt x="571948" y="839182"/>
                  <a:pt x="554182" y="833260"/>
                </a:cubicBezTo>
                <a:cubicBezTo>
                  <a:pt x="517238" y="820945"/>
                  <a:pt x="532629" y="811707"/>
                  <a:pt x="508000" y="787078"/>
                </a:cubicBezTo>
                <a:cubicBezTo>
                  <a:pt x="500151" y="779229"/>
                  <a:pt x="489527" y="774763"/>
                  <a:pt x="480291" y="768605"/>
                </a:cubicBezTo>
                <a:cubicBezTo>
                  <a:pt x="472779" y="746067"/>
                  <a:pt x="470488" y="731093"/>
                  <a:pt x="452582" y="713187"/>
                </a:cubicBezTo>
                <a:cubicBezTo>
                  <a:pt x="444733" y="705338"/>
                  <a:pt x="434109" y="700872"/>
                  <a:pt x="424873" y="694714"/>
                </a:cubicBezTo>
                <a:cubicBezTo>
                  <a:pt x="421794" y="685478"/>
                  <a:pt x="423560" y="672664"/>
                  <a:pt x="415637" y="667005"/>
                </a:cubicBezTo>
                <a:cubicBezTo>
                  <a:pt x="399792" y="655687"/>
                  <a:pt x="378691" y="654691"/>
                  <a:pt x="360218" y="648533"/>
                </a:cubicBezTo>
                <a:cubicBezTo>
                  <a:pt x="303149" y="629510"/>
                  <a:pt x="342219" y="640267"/>
                  <a:pt x="240146" y="630060"/>
                </a:cubicBezTo>
                <a:cubicBezTo>
                  <a:pt x="227831" y="626981"/>
                  <a:pt x="214868" y="625824"/>
                  <a:pt x="203200" y="620824"/>
                </a:cubicBezTo>
                <a:cubicBezTo>
                  <a:pt x="192997" y="616451"/>
                  <a:pt x="185420" y="607316"/>
                  <a:pt x="175491" y="602351"/>
                </a:cubicBezTo>
                <a:cubicBezTo>
                  <a:pt x="166783" y="597997"/>
                  <a:pt x="157018" y="596193"/>
                  <a:pt x="147782" y="593114"/>
                </a:cubicBezTo>
                <a:cubicBezTo>
                  <a:pt x="141624" y="583878"/>
                  <a:pt x="134273" y="575334"/>
                  <a:pt x="129309" y="565405"/>
                </a:cubicBezTo>
                <a:cubicBezTo>
                  <a:pt x="124955" y="556697"/>
                  <a:pt x="120881" y="547398"/>
                  <a:pt x="120073" y="537696"/>
                </a:cubicBezTo>
                <a:cubicBezTo>
                  <a:pt x="114698" y="473192"/>
                  <a:pt x="129683" y="405656"/>
                  <a:pt x="110837" y="343733"/>
                </a:cubicBezTo>
                <a:cubicBezTo>
                  <a:pt x="105167" y="325104"/>
                  <a:pt x="55418" y="325260"/>
                  <a:pt x="55418" y="325260"/>
                </a:cubicBezTo>
                <a:cubicBezTo>
                  <a:pt x="46182" y="319102"/>
                  <a:pt x="33592" y="316200"/>
                  <a:pt x="27709" y="306787"/>
                </a:cubicBezTo>
                <a:cubicBezTo>
                  <a:pt x="18342" y="291800"/>
                  <a:pt x="5407" y="236051"/>
                  <a:pt x="0" y="214424"/>
                </a:cubicBezTo>
                <a:cubicBezTo>
                  <a:pt x="3079" y="195951"/>
                  <a:pt x="-3095" y="173099"/>
                  <a:pt x="9237" y="159005"/>
                </a:cubicBezTo>
                <a:cubicBezTo>
                  <a:pt x="22059" y="144351"/>
                  <a:pt x="46182" y="146691"/>
                  <a:pt x="64655" y="140533"/>
                </a:cubicBezTo>
                <a:cubicBezTo>
                  <a:pt x="104418" y="127279"/>
                  <a:pt x="82904" y="133661"/>
                  <a:pt x="129309" y="122060"/>
                </a:cubicBezTo>
                <a:cubicBezTo>
                  <a:pt x="138545" y="115902"/>
                  <a:pt x="151135" y="113000"/>
                  <a:pt x="157018" y="103587"/>
                </a:cubicBezTo>
                <a:cubicBezTo>
                  <a:pt x="211976" y="15654"/>
                  <a:pt x="140491" y="71503"/>
                  <a:pt x="203200" y="29696"/>
                </a:cubicBezTo>
                <a:cubicBezTo>
                  <a:pt x="212436" y="35854"/>
                  <a:pt x="223060" y="40320"/>
                  <a:pt x="230909" y="48169"/>
                </a:cubicBezTo>
                <a:cubicBezTo>
                  <a:pt x="238758" y="56018"/>
                  <a:pt x="238432" y="74053"/>
                  <a:pt x="249382" y="75878"/>
                </a:cubicBezTo>
                <a:cubicBezTo>
                  <a:pt x="279903" y="80965"/>
                  <a:pt x="310958" y="69721"/>
                  <a:pt x="341746" y="66642"/>
                </a:cubicBezTo>
                <a:cubicBezTo>
                  <a:pt x="350982" y="63563"/>
                  <a:pt x="360747" y="61759"/>
                  <a:pt x="369455" y="57405"/>
                </a:cubicBezTo>
                <a:cubicBezTo>
                  <a:pt x="379384" y="52441"/>
                  <a:pt x="387020" y="43441"/>
                  <a:pt x="397164" y="38933"/>
                </a:cubicBezTo>
                <a:cubicBezTo>
                  <a:pt x="414958" y="31025"/>
                  <a:pt x="452582" y="20460"/>
                  <a:pt x="452582" y="20460"/>
                </a:cubicBezTo>
                <a:cubicBezTo>
                  <a:pt x="461818" y="23539"/>
                  <a:pt x="471583" y="25342"/>
                  <a:pt x="480291" y="29696"/>
                </a:cubicBezTo>
                <a:cubicBezTo>
                  <a:pt x="490220" y="34660"/>
                  <a:pt x="497011" y="46599"/>
                  <a:pt x="508000" y="48169"/>
                </a:cubicBezTo>
                <a:cubicBezTo>
                  <a:pt x="520567" y="49964"/>
                  <a:pt x="532631" y="42012"/>
                  <a:pt x="544946" y="38933"/>
                </a:cubicBezTo>
                <a:cubicBezTo>
                  <a:pt x="554182" y="32775"/>
                  <a:pt x="561587" y="21311"/>
                  <a:pt x="572655" y="20460"/>
                </a:cubicBezTo>
                <a:cubicBezTo>
                  <a:pt x="603505" y="18087"/>
                  <a:pt x="635445" y="20597"/>
                  <a:pt x="665018" y="29696"/>
                </a:cubicBezTo>
                <a:cubicBezTo>
                  <a:pt x="677503" y="33537"/>
                  <a:pt x="682693" y="49043"/>
                  <a:pt x="692728" y="57405"/>
                </a:cubicBezTo>
                <a:cubicBezTo>
                  <a:pt x="716603" y="77300"/>
                  <a:pt x="720373" y="75857"/>
                  <a:pt x="748146" y="85114"/>
                </a:cubicBezTo>
                <a:cubicBezTo>
                  <a:pt x="757382" y="91272"/>
                  <a:pt x="765926" y="98622"/>
                  <a:pt x="775855" y="103587"/>
                </a:cubicBezTo>
                <a:cubicBezTo>
                  <a:pt x="796971" y="114146"/>
                  <a:pt x="828662" y="116789"/>
                  <a:pt x="849746" y="122060"/>
                </a:cubicBezTo>
                <a:cubicBezTo>
                  <a:pt x="859191" y="124421"/>
                  <a:pt x="868219" y="128217"/>
                  <a:pt x="877455" y="131296"/>
                </a:cubicBezTo>
                <a:cubicBezTo>
                  <a:pt x="880534" y="140532"/>
                  <a:pt x="884016" y="149644"/>
                  <a:pt x="886691" y="159005"/>
                </a:cubicBezTo>
                <a:cubicBezTo>
                  <a:pt x="890178" y="171211"/>
                  <a:pt x="888886" y="185389"/>
                  <a:pt x="895928" y="195951"/>
                </a:cubicBezTo>
                <a:cubicBezTo>
                  <a:pt x="906160" y="211299"/>
                  <a:pt x="935539" y="218391"/>
                  <a:pt x="951346" y="223660"/>
                </a:cubicBezTo>
                <a:cubicBezTo>
                  <a:pt x="975976" y="220581"/>
                  <a:pt x="1001861" y="222773"/>
                  <a:pt x="1025237" y="214424"/>
                </a:cubicBezTo>
                <a:cubicBezTo>
                  <a:pt x="1046145" y="206957"/>
                  <a:pt x="1062182" y="189793"/>
                  <a:pt x="1080655" y="177478"/>
                </a:cubicBezTo>
                <a:cubicBezTo>
                  <a:pt x="1114092" y="155186"/>
                  <a:pt x="1088352" y="177478"/>
                  <a:pt x="1089891" y="177478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Středočeský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3024336" cy="4625609"/>
          </a:xfrm>
        </p:spPr>
        <p:txBody>
          <a:bodyPr>
            <a:noAutofit/>
          </a:bodyPr>
          <a:lstStyle/>
          <a:p>
            <a:r>
              <a:rPr lang="cs-CZ" sz="2400" dirty="0" smtClean="0"/>
              <a:t>Krajským městem je Praha. </a:t>
            </a:r>
          </a:p>
          <a:p>
            <a:endParaRPr lang="cs-CZ" sz="2400" dirty="0" smtClean="0"/>
          </a:p>
          <a:p>
            <a:r>
              <a:rPr lang="cs-CZ" sz="2400" dirty="0" smtClean="0"/>
              <a:t>Je největší </a:t>
            </a:r>
            <a:br>
              <a:rPr lang="cs-CZ" sz="2400" dirty="0" smtClean="0"/>
            </a:br>
            <a:r>
              <a:rPr lang="cs-CZ" sz="2400" dirty="0" smtClean="0"/>
              <a:t>ze všech krajů. </a:t>
            </a:r>
          </a:p>
          <a:p>
            <a:endParaRPr lang="cs-CZ" sz="2400" dirty="0" smtClean="0"/>
          </a:p>
          <a:p>
            <a:r>
              <a:rPr lang="cs-CZ" sz="2400" dirty="0" smtClean="0"/>
              <a:t>Ve středočeském kraji se vyrábí automobily Škoda (Mladá Boleslav).</a:t>
            </a:r>
            <a:endParaRPr lang="cs-CZ" sz="2400" dirty="0"/>
          </a:p>
        </p:txBody>
      </p:sp>
      <p:pic>
        <p:nvPicPr>
          <p:cNvPr id="5" name="Obrázek 4" descr="sTŘEDOČESKÝ KR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16624" cy="3210821"/>
          </a:xfrm>
          <a:prstGeom prst="rect">
            <a:avLst/>
          </a:prstGeom>
        </p:spPr>
      </p:pic>
      <p:pic>
        <p:nvPicPr>
          <p:cNvPr id="15362" name="Picture 2" descr="http://upload.wikimedia.org/wikipedia/commons/thumb/e/e0/Central_Bohemian_Region_CoA_CZ.svg/100px-Central_Bohemian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AJAJAJ!</a:t>
            </a:r>
            <a:br>
              <a:rPr lang="cs-CZ" dirty="0" smtClean="0"/>
            </a:br>
            <a:r>
              <a:rPr lang="cs-CZ" dirty="0" smtClean="0"/>
              <a:t>CHYBA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 </a:t>
            </a:r>
            <a:br>
              <a:rPr lang="cs-CZ" dirty="0" smtClean="0"/>
            </a:br>
            <a:r>
              <a:rPr lang="cs-CZ" dirty="0" smtClean="0"/>
              <a:t>PARDUBICKÝ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VÝBORNĚ, ŠIKULKA.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PARDUBICE</a:t>
            </a:r>
            <a:endParaRPr lang="cs-CZ" dirty="0"/>
          </a:p>
        </p:txBody>
      </p:sp>
      <p:pic>
        <p:nvPicPr>
          <p:cNvPr id="9" name="Obrázek 8" descr="PARDUBICE.jpg"/>
          <p:cNvPicPr>
            <a:picLocks noChangeAspect="1"/>
          </p:cNvPicPr>
          <p:nvPr/>
        </p:nvPicPr>
        <p:blipFill rotWithShape="1">
          <a:blip r:embed="rId2" cstate="print"/>
          <a:srcRect l="31463" r="255"/>
          <a:stretch/>
        </p:blipFill>
        <p:spPr>
          <a:xfrm>
            <a:off x="2900217" y="1484784"/>
            <a:ext cx="6243783" cy="5227295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PRAHA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2937164" y="3519055"/>
            <a:ext cx="508000" cy="424872"/>
          </a:xfrm>
          <a:custGeom>
            <a:avLst/>
            <a:gdLst>
              <a:gd name="connsiteX0" fmla="*/ 314036 w 508000"/>
              <a:gd name="connsiteY0" fmla="*/ 0 h 424872"/>
              <a:gd name="connsiteX1" fmla="*/ 314036 w 508000"/>
              <a:gd name="connsiteY1" fmla="*/ 0 h 424872"/>
              <a:gd name="connsiteX2" fmla="*/ 378691 w 508000"/>
              <a:gd name="connsiteY2" fmla="*/ 46181 h 424872"/>
              <a:gd name="connsiteX3" fmla="*/ 406400 w 508000"/>
              <a:gd name="connsiteY3" fmla="*/ 55418 h 424872"/>
              <a:gd name="connsiteX4" fmla="*/ 434109 w 508000"/>
              <a:gd name="connsiteY4" fmla="*/ 73890 h 424872"/>
              <a:gd name="connsiteX5" fmla="*/ 471054 w 508000"/>
              <a:gd name="connsiteY5" fmla="*/ 83127 h 424872"/>
              <a:gd name="connsiteX6" fmla="*/ 498763 w 508000"/>
              <a:gd name="connsiteY6" fmla="*/ 92363 h 424872"/>
              <a:gd name="connsiteX7" fmla="*/ 508000 w 508000"/>
              <a:gd name="connsiteY7" fmla="*/ 120072 h 424872"/>
              <a:gd name="connsiteX8" fmla="*/ 489527 w 508000"/>
              <a:gd name="connsiteY8" fmla="*/ 212436 h 424872"/>
              <a:gd name="connsiteX9" fmla="*/ 480291 w 508000"/>
              <a:gd name="connsiteY9" fmla="*/ 286327 h 424872"/>
              <a:gd name="connsiteX10" fmla="*/ 471054 w 508000"/>
              <a:gd name="connsiteY10" fmla="*/ 314036 h 424872"/>
              <a:gd name="connsiteX11" fmla="*/ 443345 w 508000"/>
              <a:gd name="connsiteY11" fmla="*/ 323272 h 424872"/>
              <a:gd name="connsiteX12" fmla="*/ 267854 w 508000"/>
              <a:gd name="connsiteY12" fmla="*/ 332509 h 424872"/>
              <a:gd name="connsiteX13" fmla="*/ 221672 w 508000"/>
              <a:gd name="connsiteY13" fmla="*/ 369454 h 424872"/>
              <a:gd name="connsiteX14" fmla="*/ 203200 w 508000"/>
              <a:gd name="connsiteY14" fmla="*/ 424872 h 424872"/>
              <a:gd name="connsiteX15" fmla="*/ 157018 w 508000"/>
              <a:gd name="connsiteY15" fmla="*/ 415636 h 424872"/>
              <a:gd name="connsiteX16" fmla="*/ 129309 w 508000"/>
              <a:gd name="connsiteY16" fmla="*/ 406400 h 424872"/>
              <a:gd name="connsiteX17" fmla="*/ 120072 w 508000"/>
              <a:gd name="connsiteY17" fmla="*/ 378690 h 424872"/>
              <a:gd name="connsiteX18" fmla="*/ 92363 w 508000"/>
              <a:gd name="connsiteY18" fmla="*/ 360218 h 424872"/>
              <a:gd name="connsiteX19" fmla="*/ 55418 w 508000"/>
              <a:gd name="connsiteY19" fmla="*/ 277090 h 424872"/>
              <a:gd name="connsiteX20" fmla="*/ 46181 w 508000"/>
              <a:gd name="connsiteY20" fmla="*/ 240145 h 424872"/>
              <a:gd name="connsiteX21" fmla="*/ 18472 w 508000"/>
              <a:gd name="connsiteY21" fmla="*/ 212436 h 424872"/>
              <a:gd name="connsiteX22" fmla="*/ 0 w 508000"/>
              <a:gd name="connsiteY22" fmla="*/ 184727 h 424872"/>
              <a:gd name="connsiteX23" fmla="*/ 9236 w 508000"/>
              <a:gd name="connsiteY23" fmla="*/ 157018 h 424872"/>
              <a:gd name="connsiteX24" fmla="*/ 18472 w 508000"/>
              <a:gd name="connsiteY24" fmla="*/ 110836 h 424872"/>
              <a:gd name="connsiteX25" fmla="*/ 46181 w 508000"/>
              <a:gd name="connsiteY25" fmla="*/ 101600 h 424872"/>
              <a:gd name="connsiteX26" fmla="*/ 101600 w 508000"/>
              <a:gd name="connsiteY26" fmla="*/ 92363 h 424872"/>
              <a:gd name="connsiteX27" fmla="*/ 120072 w 508000"/>
              <a:gd name="connsiteY27" fmla="*/ 36945 h 424872"/>
              <a:gd name="connsiteX28" fmla="*/ 175491 w 508000"/>
              <a:gd name="connsiteY28" fmla="*/ 18472 h 424872"/>
              <a:gd name="connsiteX29" fmla="*/ 314036 w 508000"/>
              <a:gd name="connsiteY29" fmla="*/ 0 h 4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8000" h="424872">
                <a:moveTo>
                  <a:pt x="314036" y="0"/>
                </a:moveTo>
                <a:lnTo>
                  <a:pt x="314036" y="0"/>
                </a:lnTo>
                <a:cubicBezTo>
                  <a:pt x="335588" y="15394"/>
                  <a:pt x="355981" y="32555"/>
                  <a:pt x="378691" y="46181"/>
                </a:cubicBezTo>
                <a:cubicBezTo>
                  <a:pt x="387040" y="51190"/>
                  <a:pt x="397692" y="51064"/>
                  <a:pt x="406400" y="55418"/>
                </a:cubicBezTo>
                <a:cubicBezTo>
                  <a:pt x="416329" y="60382"/>
                  <a:pt x="423906" y="69517"/>
                  <a:pt x="434109" y="73890"/>
                </a:cubicBezTo>
                <a:cubicBezTo>
                  <a:pt x="445777" y="78890"/>
                  <a:pt x="458848" y="79640"/>
                  <a:pt x="471054" y="83127"/>
                </a:cubicBezTo>
                <a:cubicBezTo>
                  <a:pt x="480415" y="85802"/>
                  <a:pt x="489527" y="89284"/>
                  <a:pt x="498763" y="92363"/>
                </a:cubicBezTo>
                <a:cubicBezTo>
                  <a:pt x="501842" y="101599"/>
                  <a:pt x="508000" y="110336"/>
                  <a:pt x="508000" y="120072"/>
                </a:cubicBezTo>
                <a:cubicBezTo>
                  <a:pt x="508000" y="162522"/>
                  <a:pt x="500901" y="178314"/>
                  <a:pt x="489527" y="212436"/>
                </a:cubicBezTo>
                <a:cubicBezTo>
                  <a:pt x="486448" y="237066"/>
                  <a:pt x="484731" y="261905"/>
                  <a:pt x="480291" y="286327"/>
                </a:cubicBezTo>
                <a:cubicBezTo>
                  <a:pt x="478549" y="295906"/>
                  <a:pt x="477938" y="307152"/>
                  <a:pt x="471054" y="314036"/>
                </a:cubicBezTo>
                <a:cubicBezTo>
                  <a:pt x="464170" y="320920"/>
                  <a:pt x="453041" y="322391"/>
                  <a:pt x="443345" y="323272"/>
                </a:cubicBezTo>
                <a:cubicBezTo>
                  <a:pt x="385008" y="328575"/>
                  <a:pt x="326351" y="329430"/>
                  <a:pt x="267854" y="332509"/>
                </a:cubicBezTo>
                <a:cubicBezTo>
                  <a:pt x="237807" y="342524"/>
                  <a:pt x="236203" y="336758"/>
                  <a:pt x="221672" y="369454"/>
                </a:cubicBezTo>
                <a:cubicBezTo>
                  <a:pt x="213764" y="387248"/>
                  <a:pt x="203200" y="424872"/>
                  <a:pt x="203200" y="424872"/>
                </a:cubicBezTo>
                <a:cubicBezTo>
                  <a:pt x="187806" y="421793"/>
                  <a:pt x="172248" y="419443"/>
                  <a:pt x="157018" y="415636"/>
                </a:cubicBezTo>
                <a:cubicBezTo>
                  <a:pt x="147573" y="413275"/>
                  <a:pt x="136193" y="413284"/>
                  <a:pt x="129309" y="406400"/>
                </a:cubicBezTo>
                <a:cubicBezTo>
                  <a:pt x="122424" y="399515"/>
                  <a:pt x="126154" y="386293"/>
                  <a:pt x="120072" y="378690"/>
                </a:cubicBezTo>
                <a:cubicBezTo>
                  <a:pt x="113137" y="370022"/>
                  <a:pt x="101599" y="366375"/>
                  <a:pt x="92363" y="360218"/>
                </a:cubicBezTo>
                <a:cubicBezTo>
                  <a:pt x="68102" y="323825"/>
                  <a:pt x="68610" y="329852"/>
                  <a:pt x="55418" y="277090"/>
                </a:cubicBezTo>
                <a:cubicBezTo>
                  <a:pt x="52339" y="264775"/>
                  <a:pt x="52479" y="251166"/>
                  <a:pt x="46181" y="240145"/>
                </a:cubicBezTo>
                <a:cubicBezTo>
                  <a:pt x="39700" y="228804"/>
                  <a:pt x="26834" y="222471"/>
                  <a:pt x="18472" y="212436"/>
                </a:cubicBezTo>
                <a:cubicBezTo>
                  <a:pt x="11366" y="203908"/>
                  <a:pt x="6157" y="193963"/>
                  <a:pt x="0" y="184727"/>
                </a:cubicBezTo>
                <a:cubicBezTo>
                  <a:pt x="3079" y="175491"/>
                  <a:pt x="6875" y="166463"/>
                  <a:pt x="9236" y="157018"/>
                </a:cubicBezTo>
                <a:cubicBezTo>
                  <a:pt x="13043" y="141788"/>
                  <a:pt x="9764" y="123898"/>
                  <a:pt x="18472" y="110836"/>
                </a:cubicBezTo>
                <a:cubicBezTo>
                  <a:pt x="23872" y="102735"/>
                  <a:pt x="36677" y="103712"/>
                  <a:pt x="46181" y="101600"/>
                </a:cubicBezTo>
                <a:cubicBezTo>
                  <a:pt x="64463" y="97537"/>
                  <a:pt x="83127" y="95442"/>
                  <a:pt x="101600" y="92363"/>
                </a:cubicBezTo>
                <a:cubicBezTo>
                  <a:pt x="107757" y="73890"/>
                  <a:pt x="101599" y="43103"/>
                  <a:pt x="120072" y="36945"/>
                </a:cubicBezTo>
                <a:cubicBezTo>
                  <a:pt x="138545" y="30787"/>
                  <a:pt x="156214" y="21226"/>
                  <a:pt x="175491" y="18472"/>
                </a:cubicBezTo>
                <a:lnTo>
                  <a:pt x="314036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AJAJAJ!</a:t>
            </a:r>
            <a:br>
              <a:rPr lang="cs-CZ" dirty="0" smtClean="0"/>
            </a:br>
            <a:r>
              <a:rPr lang="cs-CZ" dirty="0" smtClean="0"/>
              <a:t>CHYBA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</a:t>
            </a:r>
            <a:br>
              <a:rPr lang="cs-CZ" dirty="0" smtClean="0"/>
            </a:br>
            <a:r>
              <a:rPr lang="cs-CZ" dirty="0" smtClean="0"/>
              <a:t>PRAHA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VÝBORNĚ, ŠIKULKA.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PRAHA</a:t>
            </a:r>
            <a:endParaRPr lang="cs-CZ" dirty="0"/>
          </a:p>
        </p:txBody>
      </p:sp>
      <p:pic>
        <p:nvPicPr>
          <p:cNvPr id="9" name="Obrázek 8" descr="PRAHA.jpg"/>
          <p:cNvPicPr>
            <a:picLocks noChangeAspect="1"/>
          </p:cNvPicPr>
          <p:nvPr/>
        </p:nvPicPr>
        <p:blipFill rotWithShape="1">
          <a:blip r:embed="rId2" cstate="print"/>
          <a:srcRect r="31885"/>
          <a:stretch/>
        </p:blipFill>
        <p:spPr>
          <a:xfrm>
            <a:off x="2915817" y="1484784"/>
            <a:ext cx="6228184" cy="5227050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JIHOČESKÝ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2142836" y="4523297"/>
            <a:ext cx="2373853" cy="1766667"/>
          </a:xfrm>
          <a:custGeom>
            <a:avLst/>
            <a:gdLst>
              <a:gd name="connsiteX0" fmla="*/ 471055 w 2373853"/>
              <a:gd name="connsiteY0" fmla="*/ 131830 h 1766667"/>
              <a:gd name="connsiteX1" fmla="*/ 471055 w 2373853"/>
              <a:gd name="connsiteY1" fmla="*/ 131830 h 1766667"/>
              <a:gd name="connsiteX2" fmla="*/ 544946 w 2373853"/>
              <a:gd name="connsiteY2" fmla="*/ 94885 h 1766667"/>
              <a:gd name="connsiteX3" fmla="*/ 600364 w 2373853"/>
              <a:gd name="connsiteY3" fmla="*/ 76412 h 1766667"/>
              <a:gd name="connsiteX4" fmla="*/ 609600 w 2373853"/>
              <a:gd name="connsiteY4" fmla="*/ 104121 h 1766667"/>
              <a:gd name="connsiteX5" fmla="*/ 637309 w 2373853"/>
              <a:gd name="connsiteY5" fmla="*/ 113358 h 1766667"/>
              <a:gd name="connsiteX6" fmla="*/ 738909 w 2373853"/>
              <a:gd name="connsiteY6" fmla="*/ 104121 h 1766667"/>
              <a:gd name="connsiteX7" fmla="*/ 858982 w 2373853"/>
              <a:gd name="connsiteY7" fmla="*/ 76412 h 1766667"/>
              <a:gd name="connsiteX8" fmla="*/ 1163782 w 2373853"/>
              <a:gd name="connsiteY8" fmla="*/ 104121 h 1766667"/>
              <a:gd name="connsiteX9" fmla="*/ 1219200 w 2373853"/>
              <a:gd name="connsiteY9" fmla="*/ 131830 h 1766667"/>
              <a:gd name="connsiteX10" fmla="*/ 1246909 w 2373853"/>
              <a:gd name="connsiteY10" fmla="*/ 141067 h 1766667"/>
              <a:gd name="connsiteX11" fmla="*/ 1283855 w 2373853"/>
              <a:gd name="connsiteY11" fmla="*/ 131830 h 1766667"/>
              <a:gd name="connsiteX12" fmla="*/ 1330037 w 2373853"/>
              <a:gd name="connsiteY12" fmla="*/ 67176 h 1766667"/>
              <a:gd name="connsiteX13" fmla="*/ 1376219 w 2373853"/>
              <a:gd name="connsiteY13" fmla="*/ 2521 h 1766667"/>
              <a:gd name="connsiteX14" fmla="*/ 1524000 w 2373853"/>
              <a:gd name="connsiteY14" fmla="*/ 39467 h 1766667"/>
              <a:gd name="connsiteX15" fmla="*/ 1533237 w 2373853"/>
              <a:gd name="connsiteY15" fmla="*/ 67176 h 1766667"/>
              <a:gd name="connsiteX16" fmla="*/ 1542473 w 2373853"/>
              <a:gd name="connsiteY16" fmla="*/ 131830 h 1766667"/>
              <a:gd name="connsiteX17" fmla="*/ 1551709 w 2373853"/>
              <a:gd name="connsiteY17" fmla="*/ 159539 h 1766667"/>
              <a:gd name="connsiteX18" fmla="*/ 1560946 w 2373853"/>
              <a:gd name="connsiteY18" fmla="*/ 196485 h 1766667"/>
              <a:gd name="connsiteX19" fmla="*/ 1579419 w 2373853"/>
              <a:gd name="connsiteY19" fmla="*/ 261139 h 1766667"/>
              <a:gd name="connsiteX20" fmla="*/ 1588655 w 2373853"/>
              <a:gd name="connsiteY20" fmla="*/ 492048 h 1766667"/>
              <a:gd name="connsiteX21" fmla="*/ 1607128 w 2373853"/>
              <a:gd name="connsiteY21" fmla="*/ 519758 h 1766667"/>
              <a:gd name="connsiteX22" fmla="*/ 1708728 w 2373853"/>
              <a:gd name="connsiteY22" fmla="*/ 528994 h 1766667"/>
              <a:gd name="connsiteX23" fmla="*/ 1727200 w 2373853"/>
              <a:gd name="connsiteY23" fmla="*/ 556703 h 1766667"/>
              <a:gd name="connsiteX24" fmla="*/ 1736437 w 2373853"/>
              <a:gd name="connsiteY24" fmla="*/ 584412 h 1766667"/>
              <a:gd name="connsiteX25" fmla="*/ 1764146 w 2373853"/>
              <a:gd name="connsiteY25" fmla="*/ 593648 h 1766667"/>
              <a:gd name="connsiteX26" fmla="*/ 1782619 w 2373853"/>
              <a:gd name="connsiteY26" fmla="*/ 621358 h 1766667"/>
              <a:gd name="connsiteX27" fmla="*/ 1819564 w 2373853"/>
              <a:gd name="connsiteY27" fmla="*/ 630594 h 1766667"/>
              <a:gd name="connsiteX28" fmla="*/ 1939637 w 2373853"/>
              <a:gd name="connsiteY28" fmla="*/ 658303 h 1766667"/>
              <a:gd name="connsiteX29" fmla="*/ 2032000 w 2373853"/>
              <a:gd name="connsiteY29" fmla="*/ 686012 h 1766667"/>
              <a:gd name="connsiteX30" fmla="*/ 2068946 w 2373853"/>
              <a:gd name="connsiteY30" fmla="*/ 695248 h 1766667"/>
              <a:gd name="connsiteX31" fmla="*/ 2078182 w 2373853"/>
              <a:gd name="connsiteY31" fmla="*/ 722958 h 1766667"/>
              <a:gd name="connsiteX32" fmla="*/ 2133600 w 2373853"/>
              <a:gd name="connsiteY32" fmla="*/ 759903 h 1766667"/>
              <a:gd name="connsiteX33" fmla="*/ 2133600 w 2373853"/>
              <a:gd name="connsiteY33" fmla="*/ 759903 h 1766667"/>
              <a:gd name="connsiteX34" fmla="*/ 2272146 w 2373853"/>
              <a:gd name="connsiteY34" fmla="*/ 778376 h 1766667"/>
              <a:gd name="connsiteX35" fmla="*/ 2318328 w 2373853"/>
              <a:gd name="connsiteY35" fmla="*/ 815321 h 1766667"/>
              <a:gd name="connsiteX36" fmla="*/ 2336800 w 2373853"/>
              <a:gd name="connsiteY36" fmla="*/ 870739 h 1766667"/>
              <a:gd name="connsiteX37" fmla="*/ 2309091 w 2373853"/>
              <a:gd name="connsiteY37" fmla="*/ 963103 h 1766667"/>
              <a:gd name="connsiteX38" fmla="*/ 2281382 w 2373853"/>
              <a:gd name="connsiteY38" fmla="*/ 981576 h 1766667"/>
              <a:gd name="connsiteX39" fmla="*/ 2281382 w 2373853"/>
              <a:gd name="connsiteY39" fmla="*/ 1055467 h 1766667"/>
              <a:gd name="connsiteX40" fmla="*/ 2336800 w 2373853"/>
              <a:gd name="connsiteY40" fmla="*/ 1073939 h 1766667"/>
              <a:gd name="connsiteX41" fmla="*/ 2364509 w 2373853"/>
              <a:gd name="connsiteY41" fmla="*/ 1083176 h 1766667"/>
              <a:gd name="connsiteX42" fmla="*/ 2373746 w 2373853"/>
              <a:gd name="connsiteY42" fmla="*/ 1110885 h 1766667"/>
              <a:gd name="connsiteX43" fmla="*/ 2327564 w 2373853"/>
              <a:gd name="connsiteY43" fmla="*/ 1184776 h 1766667"/>
              <a:gd name="connsiteX44" fmla="*/ 2262909 w 2373853"/>
              <a:gd name="connsiteY44" fmla="*/ 1166303 h 1766667"/>
              <a:gd name="connsiteX45" fmla="*/ 2207491 w 2373853"/>
              <a:gd name="connsiteY45" fmla="*/ 1129358 h 1766667"/>
              <a:gd name="connsiteX46" fmla="*/ 2152073 w 2373853"/>
              <a:gd name="connsiteY46" fmla="*/ 1110885 h 1766667"/>
              <a:gd name="connsiteX47" fmla="*/ 2124364 w 2373853"/>
              <a:gd name="connsiteY47" fmla="*/ 1101648 h 1766667"/>
              <a:gd name="connsiteX48" fmla="*/ 2041237 w 2373853"/>
              <a:gd name="connsiteY48" fmla="*/ 1055467 h 1766667"/>
              <a:gd name="connsiteX49" fmla="*/ 2013528 w 2373853"/>
              <a:gd name="connsiteY49" fmla="*/ 1036994 h 1766667"/>
              <a:gd name="connsiteX50" fmla="*/ 1948873 w 2373853"/>
              <a:gd name="connsiteY50" fmla="*/ 1073939 h 1766667"/>
              <a:gd name="connsiteX51" fmla="*/ 1893455 w 2373853"/>
              <a:gd name="connsiteY51" fmla="*/ 1101648 h 1766667"/>
              <a:gd name="connsiteX52" fmla="*/ 1838037 w 2373853"/>
              <a:gd name="connsiteY52" fmla="*/ 1092412 h 1766667"/>
              <a:gd name="connsiteX53" fmla="*/ 1828800 w 2373853"/>
              <a:gd name="connsiteY53" fmla="*/ 1055467 h 1766667"/>
              <a:gd name="connsiteX54" fmla="*/ 1745673 w 2373853"/>
              <a:gd name="connsiteY54" fmla="*/ 1027758 h 1766667"/>
              <a:gd name="connsiteX55" fmla="*/ 1717964 w 2373853"/>
              <a:gd name="connsiteY55" fmla="*/ 1018521 h 1766667"/>
              <a:gd name="connsiteX56" fmla="*/ 1653309 w 2373853"/>
              <a:gd name="connsiteY56" fmla="*/ 1027758 h 1766667"/>
              <a:gd name="connsiteX57" fmla="*/ 1634837 w 2373853"/>
              <a:gd name="connsiteY57" fmla="*/ 1055467 h 1766667"/>
              <a:gd name="connsiteX58" fmla="*/ 1625600 w 2373853"/>
              <a:gd name="connsiteY58" fmla="*/ 1083176 h 1766667"/>
              <a:gd name="connsiteX59" fmla="*/ 1607128 w 2373853"/>
              <a:gd name="connsiteY59" fmla="*/ 1175539 h 1766667"/>
              <a:gd name="connsiteX60" fmla="*/ 1597891 w 2373853"/>
              <a:gd name="connsiteY60" fmla="*/ 1434158 h 1766667"/>
              <a:gd name="connsiteX61" fmla="*/ 1570182 w 2373853"/>
              <a:gd name="connsiteY61" fmla="*/ 1452630 h 1766667"/>
              <a:gd name="connsiteX62" fmla="*/ 1542473 w 2373853"/>
              <a:gd name="connsiteY62" fmla="*/ 1443394 h 1766667"/>
              <a:gd name="connsiteX63" fmla="*/ 1477819 w 2373853"/>
              <a:gd name="connsiteY63" fmla="*/ 1424921 h 1766667"/>
              <a:gd name="connsiteX64" fmla="*/ 1431637 w 2373853"/>
              <a:gd name="connsiteY64" fmla="*/ 1434158 h 1766667"/>
              <a:gd name="connsiteX65" fmla="*/ 1422400 w 2373853"/>
              <a:gd name="connsiteY65" fmla="*/ 1461867 h 1766667"/>
              <a:gd name="connsiteX66" fmla="*/ 1403928 w 2373853"/>
              <a:gd name="connsiteY66" fmla="*/ 1489576 h 1766667"/>
              <a:gd name="connsiteX67" fmla="*/ 1376219 w 2373853"/>
              <a:gd name="connsiteY67" fmla="*/ 1554230 h 1766667"/>
              <a:gd name="connsiteX68" fmla="*/ 1348509 w 2373853"/>
              <a:gd name="connsiteY68" fmla="*/ 1572703 h 1766667"/>
              <a:gd name="connsiteX69" fmla="*/ 1330037 w 2373853"/>
              <a:gd name="connsiteY69" fmla="*/ 1628121 h 1766667"/>
              <a:gd name="connsiteX70" fmla="*/ 1302328 w 2373853"/>
              <a:gd name="connsiteY70" fmla="*/ 1729721 h 1766667"/>
              <a:gd name="connsiteX71" fmla="*/ 1274619 w 2373853"/>
              <a:gd name="connsiteY71" fmla="*/ 1738958 h 1766667"/>
              <a:gd name="connsiteX72" fmla="*/ 1219200 w 2373853"/>
              <a:gd name="connsiteY72" fmla="*/ 1711248 h 1766667"/>
              <a:gd name="connsiteX73" fmla="*/ 1108364 w 2373853"/>
              <a:gd name="connsiteY73" fmla="*/ 1683539 h 1766667"/>
              <a:gd name="connsiteX74" fmla="*/ 1080655 w 2373853"/>
              <a:gd name="connsiteY74" fmla="*/ 1665067 h 1766667"/>
              <a:gd name="connsiteX75" fmla="*/ 1025237 w 2373853"/>
              <a:gd name="connsiteY75" fmla="*/ 1646594 h 1766667"/>
              <a:gd name="connsiteX76" fmla="*/ 960582 w 2373853"/>
              <a:gd name="connsiteY76" fmla="*/ 1711248 h 1766667"/>
              <a:gd name="connsiteX77" fmla="*/ 942109 w 2373853"/>
              <a:gd name="connsiteY77" fmla="*/ 1738958 h 1766667"/>
              <a:gd name="connsiteX78" fmla="*/ 877455 w 2373853"/>
              <a:gd name="connsiteY78" fmla="*/ 1757430 h 1766667"/>
              <a:gd name="connsiteX79" fmla="*/ 849746 w 2373853"/>
              <a:gd name="connsiteY79" fmla="*/ 1766667 h 1766667"/>
              <a:gd name="connsiteX80" fmla="*/ 785091 w 2373853"/>
              <a:gd name="connsiteY80" fmla="*/ 1757430 h 1766667"/>
              <a:gd name="connsiteX81" fmla="*/ 701964 w 2373853"/>
              <a:gd name="connsiteY81" fmla="*/ 1729721 h 1766667"/>
              <a:gd name="connsiteX82" fmla="*/ 674255 w 2373853"/>
              <a:gd name="connsiteY82" fmla="*/ 1720485 h 1766667"/>
              <a:gd name="connsiteX83" fmla="*/ 591128 w 2373853"/>
              <a:gd name="connsiteY83" fmla="*/ 1711248 h 1766667"/>
              <a:gd name="connsiteX84" fmla="*/ 526473 w 2373853"/>
              <a:gd name="connsiteY84" fmla="*/ 1665067 h 1766667"/>
              <a:gd name="connsiteX85" fmla="*/ 526473 w 2373853"/>
              <a:gd name="connsiteY85" fmla="*/ 1544994 h 1766667"/>
              <a:gd name="connsiteX86" fmla="*/ 498764 w 2373853"/>
              <a:gd name="connsiteY86" fmla="*/ 1526521 h 1766667"/>
              <a:gd name="connsiteX87" fmla="*/ 443346 w 2373853"/>
              <a:gd name="connsiteY87" fmla="*/ 1508048 h 1766667"/>
              <a:gd name="connsiteX88" fmla="*/ 387928 w 2373853"/>
              <a:gd name="connsiteY88" fmla="*/ 1480339 h 1766667"/>
              <a:gd name="connsiteX89" fmla="*/ 378691 w 2373853"/>
              <a:gd name="connsiteY89" fmla="*/ 1452630 h 1766667"/>
              <a:gd name="connsiteX90" fmla="*/ 323273 w 2373853"/>
              <a:gd name="connsiteY90" fmla="*/ 1415685 h 1766667"/>
              <a:gd name="connsiteX91" fmla="*/ 295564 w 2373853"/>
              <a:gd name="connsiteY91" fmla="*/ 1360267 h 1766667"/>
              <a:gd name="connsiteX92" fmla="*/ 286328 w 2373853"/>
              <a:gd name="connsiteY92" fmla="*/ 1332558 h 1766667"/>
              <a:gd name="connsiteX93" fmla="*/ 258619 w 2373853"/>
              <a:gd name="connsiteY93" fmla="*/ 1314085 h 1766667"/>
              <a:gd name="connsiteX94" fmla="*/ 249382 w 2373853"/>
              <a:gd name="connsiteY94" fmla="*/ 1286376 h 1766667"/>
              <a:gd name="connsiteX95" fmla="*/ 166255 w 2373853"/>
              <a:gd name="connsiteY95" fmla="*/ 1221721 h 1766667"/>
              <a:gd name="connsiteX96" fmla="*/ 138546 w 2373853"/>
              <a:gd name="connsiteY96" fmla="*/ 1203248 h 1766667"/>
              <a:gd name="connsiteX97" fmla="*/ 73891 w 2373853"/>
              <a:gd name="connsiteY97" fmla="*/ 1120121 h 1766667"/>
              <a:gd name="connsiteX98" fmla="*/ 36946 w 2373853"/>
              <a:gd name="connsiteY98" fmla="*/ 1073939 h 1766667"/>
              <a:gd name="connsiteX99" fmla="*/ 27709 w 2373853"/>
              <a:gd name="connsiteY99" fmla="*/ 1046230 h 1766667"/>
              <a:gd name="connsiteX100" fmla="*/ 0 w 2373853"/>
              <a:gd name="connsiteY100" fmla="*/ 990812 h 1766667"/>
              <a:gd name="connsiteX101" fmla="*/ 9237 w 2373853"/>
              <a:gd name="connsiteY101" fmla="*/ 944630 h 1766667"/>
              <a:gd name="connsiteX102" fmla="*/ 36946 w 2373853"/>
              <a:gd name="connsiteY102" fmla="*/ 852267 h 1766667"/>
              <a:gd name="connsiteX103" fmla="*/ 46182 w 2373853"/>
              <a:gd name="connsiteY103" fmla="*/ 796848 h 1766667"/>
              <a:gd name="connsiteX104" fmla="*/ 101600 w 2373853"/>
              <a:gd name="connsiteY104" fmla="*/ 759903 h 1766667"/>
              <a:gd name="connsiteX105" fmla="*/ 129309 w 2373853"/>
              <a:gd name="connsiteY105" fmla="*/ 741430 h 1766667"/>
              <a:gd name="connsiteX106" fmla="*/ 147782 w 2373853"/>
              <a:gd name="connsiteY106" fmla="*/ 713721 h 1766667"/>
              <a:gd name="connsiteX107" fmla="*/ 166255 w 2373853"/>
              <a:gd name="connsiteY107" fmla="*/ 658303 h 1766667"/>
              <a:gd name="connsiteX108" fmla="*/ 175491 w 2373853"/>
              <a:gd name="connsiteY108" fmla="*/ 565939 h 1766667"/>
              <a:gd name="connsiteX109" fmla="*/ 203200 w 2373853"/>
              <a:gd name="connsiteY109" fmla="*/ 492048 h 1766667"/>
              <a:gd name="connsiteX110" fmla="*/ 230909 w 2373853"/>
              <a:gd name="connsiteY110" fmla="*/ 473576 h 1766667"/>
              <a:gd name="connsiteX111" fmla="*/ 258619 w 2373853"/>
              <a:gd name="connsiteY111" fmla="*/ 418158 h 1766667"/>
              <a:gd name="connsiteX112" fmla="*/ 267855 w 2373853"/>
              <a:gd name="connsiteY112" fmla="*/ 390448 h 1766667"/>
              <a:gd name="connsiteX113" fmla="*/ 258619 w 2373853"/>
              <a:gd name="connsiteY113" fmla="*/ 233430 h 1766667"/>
              <a:gd name="connsiteX114" fmla="*/ 240146 w 2373853"/>
              <a:gd name="connsiteY114" fmla="*/ 178012 h 1766667"/>
              <a:gd name="connsiteX115" fmla="*/ 258619 w 2373853"/>
              <a:gd name="connsiteY115" fmla="*/ 150303 h 1766667"/>
              <a:gd name="connsiteX116" fmla="*/ 286328 w 2373853"/>
              <a:gd name="connsiteY116" fmla="*/ 141067 h 1766667"/>
              <a:gd name="connsiteX117" fmla="*/ 443346 w 2373853"/>
              <a:gd name="connsiteY117" fmla="*/ 131830 h 1766667"/>
              <a:gd name="connsiteX118" fmla="*/ 471055 w 2373853"/>
              <a:gd name="connsiteY118" fmla="*/ 122594 h 1766667"/>
              <a:gd name="connsiteX119" fmla="*/ 508000 w 2373853"/>
              <a:gd name="connsiteY119" fmla="*/ 104121 h 1766667"/>
              <a:gd name="connsiteX120" fmla="*/ 563419 w 2373853"/>
              <a:gd name="connsiteY120" fmla="*/ 104121 h 1766667"/>
              <a:gd name="connsiteX121" fmla="*/ 563419 w 2373853"/>
              <a:gd name="connsiteY121" fmla="*/ 104121 h 176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373853" h="1766667">
                <a:moveTo>
                  <a:pt x="471055" y="131830"/>
                </a:moveTo>
                <a:lnTo>
                  <a:pt x="471055" y="131830"/>
                </a:lnTo>
                <a:cubicBezTo>
                  <a:pt x="495685" y="119515"/>
                  <a:pt x="523209" y="111791"/>
                  <a:pt x="544946" y="94885"/>
                </a:cubicBezTo>
                <a:cubicBezTo>
                  <a:pt x="591422" y="58738"/>
                  <a:pt x="492592" y="54859"/>
                  <a:pt x="600364" y="76412"/>
                </a:cubicBezTo>
                <a:cubicBezTo>
                  <a:pt x="603443" y="85648"/>
                  <a:pt x="602716" y="97237"/>
                  <a:pt x="609600" y="104121"/>
                </a:cubicBezTo>
                <a:cubicBezTo>
                  <a:pt x="616484" y="111005"/>
                  <a:pt x="627573" y="113358"/>
                  <a:pt x="637309" y="113358"/>
                </a:cubicBezTo>
                <a:cubicBezTo>
                  <a:pt x="671315" y="113358"/>
                  <a:pt x="705042" y="107200"/>
                  <a:pt x="738909" y="104121"/>
                </a:cubicBezTo>
                <a:cubicBezTo>
                  <a:pt x="812442" y="55100"/>
                  <a:pt x="772350" y="64036"/>
                  <a:pt x="858982" y="76412"/>
                </a:cubicBezTo>
                <a:cubicBezTo>
                  <a:pt x="965142" y="147187"/>
                  <a:pt x="862627" y="85869"/>
                  <a:pt x="1163782" y="104121"/>
                </a:cubicBezTo>
                <a:cubicBezTo>
                  <a:pt x="1190196" y="105722"/>
                  <a:pt x="1196873" y="120666"/>
                  <a:pt x="1219200" y="131830"/>
                </a:cubicBezTo>
                <a:cubicBezTo>
                  <a:pt x="1227908" y="136184"/>
                  <a:pt x="1237673" y="137988"/>
                  <a:pt x="1246909" y="141067"/>
                </a:cubicBezTo>
                <a:cubicBezTo>
                  <a:pt x="1259224" y="137988"/>
                  <a:pt x="1275594" y="141468"/>
                  <a:pt x="1283855" y="131830"/>
                </a:cubicBezTo>
                <a:cubicBezTo>
                  <a:pt x="1352819" y="51372"/>
                  <a:pt x="1260149" y="90471"/>
                  <a:pt x="1330037" y="67176"/>
                </a:cubicBezTo>
                <a:cubicBezTo>
                  <a:pt x="1351588" y="2521"/>
                  <a:pt x="1330036" y="17916"/>
                  <a:pt x="1376219" y="2521"/>
                </a:cubicBezTo>
                <a:cubicBezTo>
                  <a:pt x="1473770" y="9489"/>
                  <a:pt x="1492561" y="-23412"/>
                  <a:pt x="1524000" y="39467"/>
                </a:cubicBezTo>
                <a:cubicBezTo>
                  <a:pt x="1528354" y="48175"/>
                  <a:pt x="1530158" y="57940"/>
                  <a:pt x="1533237" y="67176"/>
                </a:cubicBezTo>
                <a:cubicBezTo>
                  <a:pt x="1536316" y="88727"/>
                  <a:pt x="1538204" y="110483"/>
                  <a:pt x="1542473" y="131830"/>
                </a:cubicBezTo>
                <a:cubicBezTo>
                  <a:pt x="1544382" y="141377"/>
                  <a:pt x="1549034" y="150178"/>
                  <a:pt x="1551709" y="159539"/>
                </a:cubicBezTo>
                <a:cubicBezTo>
                  <a:pt x="1555196" y="171745"/>
                  <a:pt x="1557459" y="184279"/>
                  <a:pt x="1560946" y="196485"/>
                </a:cubicBezTo>
                <a:cubicBezTo>
                  <a:pt x="1587450" y="289250"/>
                  <a:pt x="1550539" y="145628"/>
                  <a:pt x="1579419" y="261139"/>
                </a:cubicBezTo>
                <a:cubicBezTo>
                  <a:pt x="1582498" y="338109"/>
                  <a:pt x="1580449" y="415455"/>
                  <a:pt x="1588655" y="492048"/>
                </a:cubicBezTo>
                <a:cubicBezTo>
                  <a:pt x="1589838" y="503086"/>
                  <a:pt x="1596518" y="516493"/>
                  <a:pt x="1607128" y="519758"/>
                </a:cubicBezTo>
                <a:cubicBezTo>
                  <a:pt x="1639630" y="529759"/>
                  <a:pt x="1674861" y="525915"/>
                  <a:pt x="1708728" y="528994"/>
                </a:cubicBezTo>
                <a:cubicBezTo>
                  <a:pt x="1714885" y="538230"/>
                  <a:pt x="1722236" y="546774"/>
                  <a:pt x="1727200" y="556703"/>
                </a:cubicBezTo>
                <a:cubicBezTo>
                  <a:pt x="1731554" y="565411"/>
                  <a:pt x="1729553" y="577528"/>
                  <a:pt x="1736437" y="584412"/>
                </a:cubicBezTo>
                <a:cubicBezTo>
                  <a:pt x="1743321" y="591296"/>
                  <a:pt x="1754910" y="590569"/>
                  <a:pt x="1764146" y="593648"/>
                </a:cubicBezTo>
                <a:cubicBezTo>
                  <a:pt x="1770304" y="602885"/>
                  <a:pt x="1773382" y="615200"/>
                  <a:pt x="1782619" y="621358"/>
                </a:cubicBezTo>
                <a:cubicBezTo>
                  <a:pt x="1793181" y="628399"/>
                  <a:pt x="1807405" y="626946"/>
                  <a:pt x="1819564" y="630594"/>
                </a:cubicBezTo>
                <a:cubicBezTo>
                  <a:pt x="1911773" y="658257"/>
                  <a:pt x="1837663" y="643736"/>
                  <a:pt x="1939637" y="658303"/>
                </a:cubicBezTo>
                <a:cubicBezTo>
                  <a:pt x="2005617" y="702289"/>
                  <a:pt x="1973517" y="700632"/>
                  <a:pt x="2032000" y="686012"/>
                </a:cubicBezTo>
                <a:cubicBezTo>
                  <a:pt x="2044315" y="689091"/>
                  <a:pt x="2059033" y="687318"/>
                  <a:pt x="2068946" y="695248"/>
                </a:cubicBezTo>
                <a:cubicBezTo>
                  <a:pt x="2076549" y="701330"/>
                  <a:pt x="2071297" y="716073"/>
                  <a:pt x="2078182" y="722958"/>
                </a:cubicBezTo>
                <a:cubicBezTo>
                  <a:pt x="2093881" y="738657"/>
                  <a:pt x="2115127" y="747588"/>
                  <a:pt x="2133600" y="759903"/>
                </a:cubicBezTo>
                <a:lnTo>
                  <a:pt x="2133600" y="759903"/>
                </a:lnTo>
                <a:cubicBezTo>
                  <a:pt x="2196480" y="780862"/>
                  <a:pt x="2151607" y="768330"/>
                  <a:pt x="2272146" y="778376"/>
                </a:cubicBezTo>
                <a:cubicBezTo>
                  <a:pt x="2302193" y="788391"/>
                  <a:pt x="2303797" y="782625"/>
                  <a:pt x="2318328" y="815321"/>
                </a:cubicBezTo>
                <a:cubicBezTo>
                  <a:pt x="2326236" y="833115"/>
                  <a:pt x="2336800" y="870739"/>
                  <a:pt x="2336800" y="870739"/>
                </a:cubicBezTo>
                <a:cubicBezTo>
                  <a:pt x="2330986" y="911437"/>
                  <a:pt x="2337095" y="935099"/>
                  <a:pt x="2309091" y="963103"/>
                </a:cubicBezTo>
                <a:cubicBezTo>
                  <a:pt x="2301242" y="970952"/>
                  <a:pt x="2290618" y="975418"/>
                  <a:pt x="2281382" y="981576"/>
                </a:cubicBezTo>
                <a:cubicBezTo>
                  <a:pt x="2274094" y="1003441"/>
                  <a:pt x="2259091" y="1033176"/>
                  <a:pt x="2281382" y="1055467"/>
                </a:cubicBezTo>
                <a:cubicBezTo>
                  <a:pt x="2295151" y="1069236"/>
                  <a:pt x="2318327" y="1067781"/>
                  <a:pt x="2336800" y="1073939"/>
                </a:cubicBezTo>
                <a:lnTo>
                  <a:pt x="2364509" y="1083176"/>
                </a:lnTo>
                <a:cubicBezTo>
                  <a:pt x="2367588" y="1092412"/>
                  <a:pt x="2374821" y="1101209"/>
                  <a:pt x="2373746" y="1110885"/>
                </a:cubicBezTo>
                <a:cubicBezTo>
                  <a:pt x="2367591" y="1166282"/>
                  <a:pt x="2362451" y="1161518"/>
                  <a:pt x="2327564" y="1184776"/>
                </a:cubicBezTo>
                <a:cubicBezTo>
                  <a:pt x="2318874" y="1182603"/>
                  <a:pt x="2273746" y="1172323"/>
                  <a:pt x="2262909" y="1166303"/>
                </a:cubicBezTo>
                <a:cubicBezTo>
                  <a:pt x="2243501" y="1155521"/>
                  <a:pt x="2228553" y="1136379"/>
                  <a:pt x="2207491" y="1129358"/>
                </a:cubicBezTo>
                <a:lnTo>
                  <a:pt x="2152073" y="1110885"/>
                </a:lnTo>
                <a:cubicBezTo>
                  <a:pt x="2142837" y="1107806"/>
                  <a:pt x="2132465" y="1107049"/>
                  <a:pt x="2124364" y="1101648"/>
                </a:cubicBezTo>
                <a:cubicBezTo>
                  <a:pt x="2060845" y="1059303"/>
                  <a:pt x="2090008" y="1071723"/>
                  <a:pt x="2041237" y="1055467"/>
                </a:cubicBezTo>
                <a:cubicBezTo>
                  <a:pt x="2032001" y="1049309"/>
                  <a:pt x="2024543" y="1038371"/>
                  <a:pt x="2013528" y="1036994"/>
                </a:cubicBezTo>
                <a:cubicBezTo>
                  <a:pt x="1955863" y="1029785"/>
                  <a:pt x="1976477" y="1046335"/>
                  <a:pt x="1948873" y="1073939"/>
                </a:cubicBezTo>
                <a:cubicBezTo>
                  <a:pt x="1930967" y="1091845"/>
                  <a:pt x="1915993" y="1094136"/>
                  <a:pt x="1893455" y="1101648"/>
                </a:cubicBezTo>
                <a:cubicBezTo>
                  <a:pt x="1874982" y="1098569"/>
                  <a:pt x="1853276" y="1103297"/>
                  <a:pt x="1838037" y="1092412"/>
                </a:cubicBezTo>
                <a:cubicBezTo>
                  <a:pt x="1827707" y="1085034"/>
                  <a:pt x="1838438" y="1063728"/>
                  <a:pt x="1828800" y="1055467"/>
                </a:cubicBezTo>
                <a:cubicBezTo>
                  <a:pt x="1828797" y="1055464"/>
                  <a:pt x="1759529" y="1032377"/>
                  <a:pt x="1745673" y="1027758"/>
                </a:cubicBezTo>
                <a:lnTo>
                  <a:pt x="1717964" y="1018521"/>
                </a:lnTo>
                <a:cubicBezTo>
                  <a:pt x="1696412" y="1021600"/>
                  <a:pt x="1673203" y="1018916"/>
                  <a:pt x="1653309" y="1027758"/>
                </a:cubicBezTo>
                <a:cubicBezTo>
                  <a:pt x="1643165" y="1032266"/>
                  <a:pt x="1639801" y="1045538"/>
                  <a:pt x="1634837" y="1055467"/>
                </a:cubicBezTo>
                <a:cubicBezTo>
                  <a:pt x="1630483" y="1064175"/>
                  <a:pt x="1628275" y="1073815"/>
                  <a:pt x="1625600" y="1083176"/>
                </a:cubicBezTo>
                <a:cubicBezTo>
                  <a:pt x="1614578" y="1121751"/>
                  <a:pt x="1614384" y="1131999"/>
                  <a:pt x="1607128" y="1175539"/>
                </a:cubicBezTo>
                <a:cubicBezTo>
                  <a:pt x="1604049" y="1261745"/>
                  <a:pt x="1609292" y="1348653"/>
                  <a:pt x="1597891" y="1434158"/>
                </a:cubicBezTo>
                <a:cubicBezTo>
                  <a:pt x="1596424" y="1445161"/>
                  <a:pt x="1581132" y="1450805"/>
                  <a:pt x="1570182" y="1452630"/>
                </a:cubicBezTo>
                <a:cubicBezTo>
                  <a:pt x="1560579" y="1454231"/>
                  <a:pt x="1551834" y="1446069"/>
                  <a:pt x="1542473" y="1443394"/>
                </a:cubicBezTo>
                <a:cubicBezTo>
                  <a:pt x="1461316" y="1420207"/>
                  <a:pt x="1544236" y="1447062"/>
                  <a:pt x="1477819" y="1424921"/>
                </a:cubicBezTo>
                <a:cubicBezTo>
                  <a:pt x="1462425" y="1428000"/>
                  <a:pt x="1444699" y="1425450"/>
                  <a:pt x="1431637" y="1434158"/>
                </a:cubicBezTo>
                <a:cubicBezTo>
                  <a:pt x="1423536" y="1439559"/>
                  <a:pt x="1426754" y="1453159"/>
                  <a:pt x="1422400" y="1461867"/>
                </a:cubicBezTo>
                <a:cubicBezTo>
                  <a:pt x="1417436" y="1471796"/>
                  <a:pt x="1410085" y="1480340"/>
                  <a:pt x="1403928" y="1489576"/>
                </a:cubicBezTo>
                <a:cubicBezTo>
                  <a:pt x="1396862" y="1517837"/>
                  <a:pt x="1397479" y="1532970"/>
                  <a:pt x="1376219" y="1554230"/>
                </a:cubicBezTo>
                <a:cubicBezTo>
                  <a:pt x="1368369" y="1562080"/>
                  <a:pt x="1357746" y="1566545"/>
                  <a:pt x="1348509" y="1572703"/>
                </a:cubicBezTo>
                <a:cubicBezTo>
                  <a:pt x="1342352" y="1591176"/>
                  <a:pt x="1332452" y="1608800"/>
                  <a:pt x="1330037" y="1628121"/>
                </a:cubicBezTo>
                <a:cubicBezTo>
                  <a:pt x="1326433" y="1656952"/>
                  <a:pt x="1331434" y="1706436"/>
                  <a:pt x="1302328" y="1729721"/>
                </a:cubicBezTo>
                <a:cubicBezTo>
                  <a:pt x="1294726" y="1735803"/>
                  <a:pt x="1283855" y="1735879"/>
                  <a:pt x="1274619" y="1738958"/>
                </a:cubicBezTo>
                <a:cubicBezTo>
                  <a:pt x="1173547" y="1705266"/>
                  <a:pt x="1326646" y="1759001"/>
                  <a:pt x="1219200" y="1711248"/>
                </a:cubicBezTo>
                <a:cubicBezTo>
                  <a:pt x="1175293" y="1691734"/>
                  <a:pt x="1154830" y="1691284"/>
                  <a:pt x="1108364" y="1683539"/>
                </a:cubicBezTo>
                <a:cubicBezTo>
                  <a:pt x="1099128" y="1677382"/>
                  <a:pt x="1090799" y="1669575"/>
                  <a:pt x="1080655" y="1665067"/>
                </a:cubicBezTo>
                <a:cubicBezTo>
                  <a:pt x="1062861" y="1657159"/>
                  <a:pt x="1025237" y="1646594"/>
                  <a:pt x="1025237" y="1646594"/>
                </a:cubicBezTo>
                <a:cubicBezTo>
                  <a:pt x="976466" y="1662850"/>
                  <a:pt x="1002928" y="1647729"/>
                  <a:pt x="960582" y="1711248"/>
                </a:cubicBezTo>
                <a:cubicBezTo>
                  <a:pt x="954424" y="1720485"/>
                  <a:pt x="952640" y="1735448"/>
                  <a:pt x="942109" y="1738958"/>
                </a:cubicBezTo>
                <a:cubicBezTo>
                  <a:pt x="875652" y="1761110"/>
                  <a:pt x="958665" y="1734227"/>
                  <a:pt x="877455" y="1757430"/>
                </a:cubicBezTo>
                <a:cubicBezTo>
                  <a:pt x="868094" y="1760105"/>
                  <a:pt x="858982" y="1763588"/>
                  <a:pt x="849746" y="1766667"/>
                </a:cubicBezTo>
                <a:cubicBezTo>
                  <a:pt x="828194" y="1763588"/>
                  <a:pt x="806304" y="1762325"/>
                  <a:pt x="785091" y="1757430"/>
                </a:cubicBezTo>
                <a:cubicBezTo>
                  <a:pt x="785063" y="1757424"/>
                  <a:pt x="715832" y="1734344"/>
                  <a:pt x="701964" y="1729721"/>
                </a:cubicBezTo>
                <a:cubicBezTo>
                  <a:pt x="692728" y="1726642"/>
                  <a:pt x="683931" y="1721560"/>
                  <a:pt x="674255" y="1720485"/>
                </a:cubicBezTo>
                <a:lnTo>
                  <a:pt x="591128" y="1711248"/>
                </a:lnTo>
                <a:cubicBezTo>
                  <a:pt x="526473" y="1689697"/>
                  <a:pt x="541866" y="1711249"/>
                  <a:pt x="526473" y="1665067"/>
                </a:cubicBezTo>
                <a:cubicBezTo>
                  <a:pt x="537985" y="1619015"/>
                  <a:pt x="546961" y="1601336"/>
                  <a:pt x="526473" y="1544994"/>
                </a:cubicBezTo>
                <a:cubicBezTo>
                  <a:pt x="522679" y="1534562"/>
                  <a:pt x="508908" y="1531030"/>
                  <a:pt x="498764" y="1526521"/>
                </a:cubicBezTo>
                <a:cubicBezTo>
                  <a:pt x="480970" y="1518613"/>
                  <a:pt x="459548" y="1518849"/>
                  <a:pt x="443346" y="1508048"/>
                </a:cubicBezTo>
                <a:cubicBezTo>
                  <a:pt x="407536" y="1484176"/>
                  <a:pt x="426168" y="1493087"/>
                  <a:pt x="387928" y="1480339"/>
                </a:cubicBezTo>
                <a:cubicBezTo>
                  <a:pt x="384849" y="1471103"/>
                  <a:pt x="385575" y="1459514"/>
                  <a:pt x="378691" y="1452630"/>
                </a:cubicBezTo>
                <a:cubicBezTo>
                  <a:pt x="362992" y="1436931"/>
                  <a:pt x="323273" y="1415685"/>
                  <a:pt x="323273" y="1415685"/>
                </a:cubicBezTo>
                <a:cubicBezTo>
                  <a:pt x="300058" y="1346038"/>
                  <a:pt x="331374" y="1431886"/>
                  <a:pt x="295564" y="1360267"/>
                </a:cubicBezTo>
                <a:cubicBezTo>
                  <a:pt x="291210" y="1351559"/>
                  <a:pt x="292410" y="1340161"/>
                  <a:pt x="286328" y="1332558"/>
                </a:cubicBezTo>
                <a:cubicBezTo>
                  <a:pt x="279393" y="1323890"/>
                  <a:pt x="267855" y="1320243"/>
                  <a:pt x="258619" y="1314085"/>
                </a:cubicBezTo>
                <a:cubicBezTo>
                  <a:pt x="255540" y="1304849"/>
                  <a:pt x="255359" y="1294061"/>
                  <a:pt x="249382" y="1286376"/>
                </a:cubicBezTo>
                <a:cubicBezTo>
                  <a:pt x="179857" y="1196988"/>
                  <a:pt x="221439" y="1249314"/>
                  <a:pt x="166255" y="1221721"/>
                </a:cubicBezTo>
                <a:cubicBezTo>
                  <a:pt x="156326" y="1216756"/>
                  <a:pt x="147782" y="1209406"/>
                  <a:pt x="138546" y="1203248"/>
                </a:cubicBezTo>
                <a:cubicBezTo>
                  <a:pt x="94354" y="1136962"/>
                  <a:pt x="117299" y="1163529"/>
                  <a:pt x="73891" y="1120121"/>
                </a:cubicBezTo>
                <a:cubicBezTo>
                  <a:pt x="50677" y="1050476"/>
                  <a:pt x="84691" y="1133620"/>
                  <a:pt x="36946" y="1073939"/>
                </a:cubicBezTo>
                <a:cubicBezTo>
                  <a:pt x="30864" y="1066336"/>
                  <a:pt x="32063" y="1054938"/>
                  <a:pt x="27709" y="1046230"/>
                </a:cubicBezTo>
                <a:cubicBezTo>
                  <a:pt x="-8101" y="974610"/>
                  <a:pt x="23218" y="1060460"/>
                  <a:pt x="0" y="990812"/>
                </a:cubicBezTo>
                <a:cubicBezTo>
                  <a:pt x="3079" y="975418"/>
                  <a:pt x="5106" y="959776"/>
                  <a:pt x="9237" y="944630"/>
                </a:cubicBezTo>
                <a:cubicBezTo>
                  <a:pt x="26900" y="879867"/>
                  <a:pt x="26130" y="906344"/>
                  <a:pt x="36946" y="852267"/>
                </a:cubicBezTo>
                <a:cubicBezTo>
                  <a:pt x="40619" y="833903"/>
                  <a:pt x="35442" y="812190"/>
                  <a:pt x="46182" y="796848"/>
                </a:cubicBezTo>
                <a:cubicBezTo>
                  <a:pt x="58914" y="778660"/>
                  <a:pt x="83127" y="772218"/>
                  <a:pt x="101600" y="759903"/>
                </a:cubicBezTo>
                <a:lnTo>
                  <a:pt x="129309" y="741430"/>
                </a:lnTo>
                <a:cubicBezTo>
                  <a:pt x="135467" y="732194"/>
                  <a:pt x="143273" y="723865"/>
                  <a:pt x="147782" y="713721"/>
                </a:cubicBezTo>
                <a:cubicBezTo>
                  <a:pt x="155690" y="695927"/>
                  <a:pt x="166255" y="658303"/>
                  <a:pt x="166255" y="658303"/>
                </a:cubicBezTo>
                <a:cubicBezTo>
                  <a:pt x="169334" y="627515"/>
                  <a:pt x="171402" y="596609"/>
                  <a:pt x="175491" y="565939"/>
                </a:cubicBezTo>
                <a:cubicBezTo>
                  <a:pt x="179557" y="535443"/>
                  <a:pt x="181216" y="514032"/>
                  <a:pt x="203200" y="492048"/>
                </a:cubicBezTo>
                <a:cubicBezTo>
                  <a:pt x="211049" y="484199"/>
                  <a:pt x="221673" y="479733"/>
                  <a:pt x="230909" y="473576"/>
                </a:cubicBezTo>
                <a:cubicBezTo>
                  <a:pt x="254130" y="403918"/>
                  <a:pt x="222804" y="489789"/>
                  <a:pt x="258619" y="418158"/>
                </a:cubicBezTo>
                <a:cubicBezTo>
                  <a:pt x="262973" y="409450"/>
                  <a:pt x="264776" y="399685"/>
                  <a:pt x="267855" y="390448"/>
                </a:cubicBezTo>
                <a:cubicBezTo>
                  <a:pt x="264776" y="338109"/>
                  <a:pt x="265400" y="285419"/>
                  <a:pt x="258619" y="233430"/>
                </a:cubicBezTo>
                <a:cubicBezTo>
                  <a:pt x="256101" y="214122"/>
                  <a:pt x="240146" y="178012"/>
                  <a:pt x="240146" y="178012"/>
                </a:cubicBezTo>
                <a:cubicBezTo>
                  <a:pt x="246304" y="168776"/>
                  <a:pt x="249951" y="157238"/>
                  <a:pt x="258619" y="150303"/>
                </a:cubicBezTo>
                <a:cubicBezTo>
                  <a:pt x="266222" y="144221"/>
                  <a:pt x="276640" y="142036"/>
                  <a:pt x="286328" y="141067"/>
                </a:cubicBezTo>
                <a:cubicBezTo>
                  <a:pt x="338498" y="135850"/>
                  <a:pt x="391007" y="134909"/>
                  <a:pt x="443346" y="131830"/>
                </a:cubicBezTo>
                <a:cubicBezTo>
                  <a:pt x="452582" y="128751"/>
                  <a:pt x="462106" y="126429"/>
                  <a:pt x="471055" y="122594"/>
                </a:cubicBezTo>
                <a:cubicBezTo>
                  <a:pt x="483710" y="117170"/>
                  <a:pt x="494499" y="106821"/>
                  <a:pt x="508000" y="104121"/>
                </a:cubicBezTo>
                <a:cubicBezTo>
                  <a:pt x="526114" y="100498"/>
                  <a:pt x="544946" y="104121"/>
                  <a:pt x="563419" y="104121"/>
                </a:cubicBezTo>
                <a:lnTo>
                  <a:pt x="563419" y="10412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NE, NE,</a:t>
            </a:r>
            <a:br>
              <a:rPr lang="cs-CZ" dirty="0" smtClean="0"/>
            </a:br>
            <a:r>
              <a:rPr lang="cs-CZ" dirty="0" smtClean="0"/>
              <a:t>CHYBA.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 </a:t>
            </a:r>
            <a:br>
              <a:rPr lang="cs-CZ" dirty="0" smtClean="0"/>
            </a:br>
            <a:r>
              <a:rPr lang="cs-CZ" dirty="0" smtClean="0"/>
              <a:t>JIHOČESKÝ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VÝBORNĚ, ŠIKULKA.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ČESKÉ BUDĚJOVICE</a:t>
            </a:r>
            <a:endParaRPr lang="cs-CZ" dirty="0"/>
          </a:p>
        </p:txBody>
      </p:sp>
      <p:pic>
        <p:nvPicPr>
          <p:cNvPr id="9" name="Obrázek 8" descr="ČESKÉ BUDĚJOVICE.jpg"/>
          <p:cNvPicPr>
            <a:picLocks noChangeAspect="1"/>
          </p:cNvPicPr>
          <p:nvPr/>
        </p:nvPicPr>
        <p:blipFill rotWithShape="1">
          <a:blip r:embed="rId2" cstate="print"/>
          <a:srcRect r="31888"/>
          <a:stretch/>
        </p:blipFill>
        <p:spPr>
          <a:xfrm>
            <a:off x="2915817" y="1484784"/>
            <a:ext cx="6228184" cy="5227295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Vyhledej: </a:t>
            </a:r>
            <a:br>
              <a:rPr lang="cs-CZ" dirty="0" smtClean="0"/>
            </a:br>
            <a:r>
              <a:rPr lang="cs-CZ" dirty="0" smtClean="0"/>
              <a:t>KRAJ VYSOČINA</a:t>
            </a:r>
            <a:endParaRPr lang="cs-CZ" dirty="0"/>
          </a:p>
        </p:txBody>
      </p:sp>
      <p:pic>
        <p:nvPicPr>
          <p:cNvPr id="6" name="Obrázek 5" descr="Obrázek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704857" cy="4355482"/>
          </a:xfrm>
          <a:prstGeom prst="rect">
            <a:avLst/>
          </a:prstGeom>
        </p:spPr>
      </p:pic>
      <p:sp>
        <p:nvSpPr>
          <p:cNvPr id="2" name="Volný tvar 1">
            <a:hlinkClick r:id="rId4" action="ppaction://hlinksldjump"/>
          </p:cNvPr>
          <p:cNvSpPr/>
          <p:nvPr/>
        </p:nvSpPr>
        <p:spPr>
          <a:xfrm>
            <a:off x="3722255" y="4082473"/>
            <a:ext cx="1681018" cy="1570182"/>
          </a:xfrm>
          <a:custGeom>
            <a:avLst/>
            <a:gdLst>
              <a:gd name="connsiteX0" fmla="*/ 240145 w 1681018"/>
              <a:gd name="connsiteY0" fmla="*/ 424872 h 1570182"/>
              <a:gd name="connsiteX1" fmla="*/ 240145 w 1681018"/>
              <a:gd name="connsiteY1" fmla="*/ 424872 h 1570182"/>
              <a:gd name="connsiteX2" fmla="*/ 323272 w 1681018"/>
              <a:gd name="connsiteY2" fmla="*/ 415636 h 1570182"/>
              <a:gd name="connsiteX3" fmla="*/ 332509 w 1681018"/>
              <a:gd name="connsiteY3" fmla="*/ 387927 h 1570182"/>
              <a:gd name="connsiteX4" fmla="*/ 314036 w 1681018"/>
              <a:gd name="connsiteY4" fmla="*/ 304800 h 1570182"/>
              <a:gd name="connsiteX5" fmla="*/ 323272 w 1681018"/>
              <a:gd name="connsiteY5" fmla="*/ 230909 h 1570182"/>
              <a:gd name="connsiteX6" fmla="*/ 350981 w 1681018"/>
              <a:gd name="connsiteY6" fmla="*/ 221672 h 1570182"/>
              <a:gd name="connsiteX7" fmla="*/ 378690 w 1681018"/>
              <a:gd name="connsiteY7" fmla="*/ 203200 h 1570182"/>
              <a:gd name="connsiteX8" fmla="*/ 406400 w 1681018"/>
              <a:gd name="connsiteY8" fmla="*/ 193963 h 1570182"/>
              <a:gd name="connsiteX9" fmla="*/ 461818 w 1681018"/>
              <a:gd name="connsiteY9" fmla="*/ 157018 h 1570182"/>
              <a:gd name="connsiteX10" fmla="*/ 517236 w 1681018"/>
              <a:gd name="connsiteY10" fmla="*/ 138545 h 1570182"/>
              <a:gd name="connsiteX11" fmla="*/ 563418 w 1681018"/>
              <a:gd name="connsiteY11" fmla="*/ 73891 h 1570182"/>
              <a:gd name="connsiteX12" fmla="*/ 591127 w 1681018"/>
              <a:gd name="connsiteY12" fmla="*/ 55418 h 1570182"/>
              <a:gd name="connsiteX13" fmla="*/ 628072 w 1681018"/>
              <a:gd name="connsiteY13" fmla="*/ 0 h 1570182"/>
              <a:gd name="connsiteX14" fmla="*/ 701963 w 1681018"/>
              <a:gd name="connsiteY14" fmla="*/ 36945 h 1570182"/>
              <a:gd name="connsiteX15" fmla="*/ 711200 w 1681018"/>
              <a:gd name="connsiteY15" fmla="*/ 73891 h 1570182"/>
              <a:gd name="connsiteX16" fmla="*/ 748145 w 1681018"/>
              <a:gd name="connsiteY16" fmla="*/ 83127 h 1570182"/>
              <a:gd name="connsiteX17" fmla="*/ 923636 w 1681018"/>
              <a:gd name="connsiteY17" fmla="*/ 92363 h 1570182"/>
              <a:gd name="connsiteX18" fmla="*/ 942109 w 1681018"/>
              <a:gd name="connsiteY18" fmla="*/ 120072 h 1570182"/>
              <a:gd name="connsiteX19" fmla="*/ 951345 w 1681018"/>
              <a:gd name="connsiteY19" fmla="*/ 147782 h 1570182"/>
              <a:gd name="connsiteX20" fmla="*/ 979054 w 1681018"/>
              <a:gd name="connsiteY20" fmla="*/ 157018 h 1570182"/>
              <a:gd name="connsiteX21" fmla="*/ 1034472 w 1681018"/>
              <a:gd name="connsiteY21" fmla="*/ 184727 h 1570182"/>
              <a:gd name="connsiteX22" fmla="*/ 1062181 w 1681018"/>
              <a:gd name="connsiteY22" fmla="*/ 203200 h 1570182"/>
              <a:gd name="connsiteX23" fmla="*/ 1071418 w 1681018"/>
              <a:gd name="connsiteY23" fmla="*/ 240145 h 1570182"/>
              <a:gd name="connsiteX24" fmla="*/ 1200727 w 1681018"/>
              <a:gd name="connsiteY24" fmla="*/ 249382 h 1570182"/>
              <a:gd name="connsiteX25" fmla="*/ 1274618 w 1681018"/>
              <a:gd name="connsiteY25" fmla="*/ 240145 h 1570182"/>
              <a:gd name="connsiteX26" fmla="*/ 1302327 w 1681018"/>
              <a:gd name="connsiteY26" fmla="*/ 249382 h 1570182"/>
              <a:gd name="connsiteX27" fmla="*/ 1339272 w 1681018"/>
              <a:gd name="connsiteY27" fmla="*/ 286327 h 1570182"/>
              <a:gd name="connsiteX28" fmla="*/ 1514763 w 1681018"/>
              <a:gd name="connsiteY28" fmla="*/ 304800 h 1570182"/>
              <a:gd name="connsiteX29" fmla="*/ 1570181 w 1681018"/>
              <a:gd name="connsiteY29" fmla="*/ 332509 h 1570182"/>
              <a:gd name="connsiteX30" fmla="*/ 1607127 w 1681018"/>
              <a:gd name="connsiteY30" fmla="*/ 378691 h 1570182"/>
              <a:gd name="connsiteX31" fmla="*/ 1625600 w 1681018"/>
              <a:gd name="connsiteY31" fmla="*/ 406400 h 1570182"/>
              <a:gd name="connsiteX32" fmla="*/ 1681018 w 1681018"/>
              <a:gd name="connsiteY32" fmla="*/ 434109 h 1570182"/>
              <a:gd name="connsiteX33" fmla="*/ 1662545 w 1681018"/>
              <a:gd name="connsiteY33" fmla="*/ 554182 h 1570182"/>
              <a:gd name="connsiteX34" fmla="*/ 1653309 w 1681018"/>
              <a:gd name="connsiteY34" fmla="*/ 600363 h 1570182"/>
              <a:gd name="connsiteX35" fmla="*/ 1644072 w 1681018"/>
              <a:gd name="connsiteY35" fmla="*/ 692727 h 1570182"/>
              <a:gd name="connsiteX36" fmla="*/ 1570181 w 1681018"/>
              <a:gd name="connsiteY36" fmla="*/ 701963 h 1570182"/>
              <a:gd name="connsiteX37" fmla="*/ 1533236 w 1681018"/>
              <a:gd name="connsiteY37" fmla="*/ 785091 h 1570182"/>
              <a:gd name="connsiteX38" fmla="*/ 1524000 w 1681018"/>
              <a:gd name="connsiteY38" fmla="*/ 822036 h 1570182"/>
              <a:gd name="connsiteX39" fmla="*/ 1514763 w 1681018"/>
              <a:gd name="connsiteY39" fmla="*/ 849745 h 1570182"/>
              <a:gd name="connsiteX40" fmla="*/ 1533236 w 1681018"/>
              <a:gd name="connsiteY40" fmla="*/ 1016000 h 1570182"/>
              <a:gd name="connsiteX41" fmla="*/ 1524000 w 1681018"/>
              <a:gd name="connsiteY41" fmla="*/ 1062182 h 1570182"/>
              <a:gd name="connsiteX42" fmla="*/ 1505527 w 1681018"/>
              <a:gd name="connsiteY42" fmla="*/ 1117600 h 1570182"/>
              <a:gd name="connsiteX43" fmla="*/ 1514763 w 1681018"/>
              <a:gd name="connsiteY43" fmla="*/ 1191491 h 1570182"/>
              <a:gd name="connsiteX44" fmla="*/ 1514763 w 1681018"/>
              <a:gd name="connsiteY44" fmla="*/ 1302327 h 1570182"/>
              <a:gd name="connsiteX45" fmla="*/ 1459345 w 1681018"/>
              <a:gd name="connsiteY45" fmla="*/ 1320800 h 1570182"/>
              <a:gd name="connsiteX46" fmla="*/ 1376218 w 1681018"/>
              <a:gd name="connsiteY46" fmla="*/ 1376218 h 1570182"/>
              <a:gd name="connsiteX47" fmla="*/ 1348509 w 1681018"/>
              <a:gd name="connsiteY47" fmla="*/ 1394691 h 1570182"/>
              <a:gd name="connsiteX48" fmla="*/ 1274618 w 1681018"/>
              <a:gd name="connsiteY48" fmla="*/ 1413163 h 1570182"/>
              <a:gd name="connsiteX49" fmla="*/ 1145309 w 1681018"/>
              <a:gd name="connsiteY49" fmla="*/ 1422400 h 1570182"/>
              <a:gd name="connsiteX50" fmla="*/ 1062181 w 1681018"/>
              <a:gd name="connsiteY50" fmla="*/ 1459345 h 1570182"/>
              <a:gd name="connsiteX51" fmla="*/ 1034472 w 1681018"/>
              <a:gd name="connsiteY51" fmla="*/ 1468582 h 1570182"/>
              <a:gd name="connsiteX52" fmla="*/ 1006763 w 1681018"/>
              <a:gd name="connsiteY52" fmla="*/ 1477818 h 1570182"/>
              <a:gd name="connsiteX53" fmla="*/ 979054 w 1681018"/>
              <a:gd name="connsiteY53" fmla="*/ 1496291 h 1570182"/>
              <a:gd name="connsiteX54" fmla="*/ 951345 w 1681018"/>
              <a:gd name="connsiteY54" fmla="*/ 1505527 h 1570182"/>
              <a:gd name="connsiteX55" fmla="*/ 942109 w 1681018"/>
              <a:gd name="connsiteY55" fmla="*/ 1533236 h 1570182"/>
              <a:gd name="connsiteX56" fmla="*/ 849745 w 1681018"/>
              <a:gd name="connsiteY56" fmla="*/ 1560945 h 1570182"/>
              <a:gd name="connsiteX57" fmla="*/ 822036 w 1681018"/>
              <a:gd name="connsiteY57" fmla="*/ 1570182 h 1570182"/>
              <a:gd name="connsiteX58" fmla="*/ 692727 w 1681018"/>
              <a:gd name="connsiteY58" fmla="*/ 1551709 h 1570182"/>
              <a:gd name="connsiteX59" fmla="*/ 692727 w 1681018"/>
              <a:gd name="connsiteY59" fmla="*/ 1385454 h 1570182"/>
              <a:gd name="connsiteX60" fmla="*/ 711200 w 1681018"/>
              <a:gd name="connsiteY60" fmla="*/ 1330036 h 1570182"/>
              <a:gd name="connsiteX61" fmla="*/ 738909 w 1681018"/>
              <a:gd name="connsiteY61" fmla="*/ 1302327 h 1570182"/>
              <a:gd name="connsiteX62" fmla="*/ 729672 w 1681018"/>
              <a:gd name="connsiteY62" fmla="*/ 1228436 h 1570182"/>
              <a:gd name="connsiteX63" fmla="*/ 480290 w 1681018"/>
              <a:gd name="connsiteY63" fmla="*/ 1191491 h 1570182"/>
              <a:gd name="connsiteX64" fmla="*/ 471054 w 1681018"/>
              <a:gd name="connsiteY64" fmla="*/ 1108363 h 1570182"/>
              <a:gd name="connsiteX65" fmla="*/ 443345 w 1681018"/>
              <a:gd name="connsiteY65" fmla="*/ 1099127 h 1570182"/>
              <a:gd name="connsiteX66" fmla="*/ 314036 w 1681018"/>
              <a:gd name="connsiteY66" fmla="*/ 1089891 h 1570182"/>
              <a:gd name="connsiteX67" fmla="*/ 203200 w 1681018"/>
              <a:gd name="connsiteY67" fmla="*/ 1062182 h 1570182"/>
              <a:gd name="connsiteX68" fmla="*/ 175490 w 1681018"/>
              <a:gd name="connsiteY68" fmla="*/ 1043709 h 1570182"/>
              <a:gd name="connsiteX69" fmla="*/ 166254 w 1681018"/>
              <a:gd name="connsiteY69" fmla="*/ 1016000 h 1570182"/>
              <a:gd name="connsiteX70" fmla="*/ 138545 w 1681018"/>
              <a:gd name="connsiteY70" fmla="*/ 1006763 h 1570182"/>
              <a:gd name="connsiteX71" fmla="*/ 55418 w 1681018"/>
              <a:gd name="connsiteY71" fmla="*/ 997527 h 1570182"/>
              <a:gd name="connsiteX72" fmla="*/ 27709 w 1681018"/>
              <a:gd name="connsiteY72" fmla="*/ 979054 h 1570182"/>
              <a:gd name="connsiteX73" fmla="*/ 18472 w 1681018"/>
              <a:gd name="connsiteY73" fmla="*/ 951345 h 1570182"/>
              <a:gd name="connsiteX74" fmla="*/ 0 w 1681018"/>
              <a:gd name="connsiteY74" fmla="*/ 923636 h 1570182"/>
              <a:gd name="connsiteX75" fmla="*/ 9236 w 1681018"/>
              <a:gd name="connsiteY75" fmla="*/ 535709 h 1570182"/>
              <a:gd name="connsiteX76" fmla="*/ 83127 w 1681018"/>
              <a:gd name="connsiteY76" fmla="*/ 443345 h 1570182"/>
              <a:gd name="connsiteX77" fmla="*/ 110836 w 1681018"/>
              <a:gd name="connsiteY77" fmla="*/ 424872 h 1570182"/>
              <a:gd name="connsiteX78" fmla="*/ 240145 w 1681018"/>
              <a:gd name="connsiteY78" fmla="*/ 424872 h 157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681018" h="1570182">
                <a:moveTo>
                  <a:pt x="240145" y="424872"/>
                </a:moveTo>
                <a:lnTo>
                  <a:pt x="240145" y="424872"/>
                </a:lnTo>
                <a:cubicBezTo>
                  <a:pt x="267854" y="421793"/>
                  <a:pt x="297386" y="425990"/>
                  <a:pt x="323272" y="415636"/>
                </a:cubicBezTo>
                <a:cubicBezTo>
                  <a:pt x="332312" y="412020"/>
                  <a:pt x="332509" y="397663"/>
                  <a:pt x="332509" y="387927"/>
                </a:cubicBezTo>
                <a:cubicBezTo>
                  <a:pt x="332509" y="376205"/>
                  <a:pt x="317597" y="319046"/>
                  <a:pt x="314036" y="304800"/>
                </a:cubicBezTo>
                <a:cubicBezTo>
                  <a:pt x="317115" y="280170"/>
                  <a:pt x="313191" y="253592"/>
                  <a:pt x="323272" y="230909"/>
                </a:cubicBezTo>
                <a:cubicBezTo>
                  <a:pt x="327226" y="222012"/>
                  <a:pt x="342273" y="226026"/>
                  <a:pt x="350981" y="221672"/>
                </a:cubicBezTo>
                <a:cubicBezTo>
                  <a:pt x="360910" y="216708"/>
                  <a:pt x="368761" y="208164"/>
                  <a:pt x="378690" y="203200"/>
                </a:cubicBezTo>
                <a:cubicBezTo>
                  <a:pt x="387398" y="198846"/>
                  <a:pt x="397889" y="198691"/>
                  <a:pt x="406400" y="193963"/>
                </a:cubicBezTo>
                <a:cubicBezTo>
                  <a:pt x="425807" y="183181"/>
                  <a:pt x="440756" y="164039"/>
                  <a:pt x="461818" y="157018"/>
                </a:cubicBezTo>
                <a:lnTo>
                  <a:pt x="517236" y="138545"/>
                </a:lnTo>
                <a:cubicBezTo>
                  <a:pt x="538788" y="73891"/>
                  <a:pt x="517236" y="89284"/>
                  <a:pt x="563418" y="73891"/>
                </a:cubicBezTo>
                <a:cubicBezTo>
                  <a:pt x="572654" y="67733"/>
                  <a:pt x="583817" y="63772"/>
                  <a:pt x="591127" y="55418"/>
                </a:cubicBezTo>
                <a:cubicBezTo>
                  <a:pt x="605747" y="38710"/>
                  <a:pt x="628072" y="0"/>
                  <a:pt x="628072" y="0"/>
                </a:cubicBezTo>
                <a:cubicBezTo>
                  <a:pt x="675713" y="7940"/>
                  <a:pt x="684202" y="-4496"/>
                  <a:pt x="701963" y="36945"/>
                </a:cubicBezTo>
                <a:cubicBezTo>
                  <a:pt x="706964" y="48613"/>
                  <a:pt x="702224" y="64915"/>
                  <a:pt x="711200" y="73891"/>
                </a:cubicBezTo>
                <a:cubicBezTo>
                  <a:pt x="720176" y="82867"/>
                  <a:pt x="735499" y="82027"/>
                  <a:pt x="748145" y="83127"/>
                </a:cubicBezTo>
                <a:cubicBezTo>
                  <a:pt x="806503" y="88201"/>
                  <a:pt x="865139" y="89284"/>
                  <a:pt x="923636" y="92363"/>
                </a:cubicBezTo>
                <a:cubicBezTo>
                  <a:pt x="929794" y="101599"/>
                  <a:pt x="937145" y="110143"/>
                  <a:pt x="942109" y="120072"/>
                </a:cubicBezTo>
                <a:cubicBezTo>
                  <a:pt x="946463" y="128780"/>
                  <a:pt x="944461" y="140897"/>
                  <a:pt x="951345" y="147782"/>
                </a:cubicBezTo>
                <a:cubicBezTo>
                  <a:pt x="958229" y="154666"/>
                  <a:pt x="969818" y="153939"/>
                  <a:pt x="979054" y="157018"/>
                </a:cubicBezTo>
                <a:cubicBezTo>
                  <a:pt x="1058465" y="209959"/>
                  <a:pt x="957992" y="146487"/>
                  <a:pt x="1034472" y="184727"/>
                </a:cubicBezTo>
                <a:cubicBezTo>
                  <a:pt x="1044401" y="189691"/>
                  <a:pt x="1052945" y="197042"/>
                  <a:pt x="1062181" y="203200"/>
                </a:cubicBezTo>
                <a:cubicBezTo>
                  <a:pt x="1065260" y="215515"/>
                  <a:pt x="1064377" y="229583"/>
                  <a:pt x="1071418" y="240145"/>
                </a:cubicBezTo>
                <a:cubicBezTo>
                  <a:pt x="1098021" y="280048"/>
                  <a:pt x="1178140" y="251760"/>
                  <a:pt x="1200727" y="249382"/>
                </a:cubicBezTo>
                <a:cubicBezTo>
                  <a:pt x="1225413" y="246783"/>
                  <a:pt x="1249988" y="243224"/>
                  <a:pt x="1274618" y="240145"/>
                </a:cubicBezTo>
                <a:cubicBezTo>
                  <a:pt x="1283854" y="243224"/>
                  <a:pt x="1295443" y="242498"/>
                  <a:pt x="1302327" y="249382"/>
                </a:cubicBezTo>
                <a:cubicBezTo>
                  <a:pt x="1334735" y="281791"/>
                  <a:pt x="1282234" y="278549"/>
                  <a:pt x="1339272" y="286327"/>
                </a:cubicBezTo>
                <a:cubicBezTo>
                  <a:pt x="1397553" y="294274"/>
                  <a:pt x="1514763" y="304800"/>
                  <a:pt x="1514763" y="304800"/>
                </a:cubicBezTo>
                <a:cubicBezTo>
                  <a:pt x="1533018" y="310885"/>
                  <a:pt x="1557158" y="316231"/>
                  <a:pt x="1570181" y="332509"/>
                </a:cubicBezTo>
                <a:cubicBezTo>
                  <a:pt x="1621169" y="396243"/>
                  <a:pt x="1527717" y="325750"/>
                  <a:pt x="1607127" y="378691"/>
                </a:cubicBezTo>
                <a:cubicBezTo>
                  <a:pt x="1613285" y="387927"/>
                  <a:pt x="1617750" y="398551"/>
                  <a:pt x="1625600" y="406400"/>
                </a:cubicBezTo>
                <a:cubicBezTo>
                  <a:pt x="1643504" y="424303"/>
                  <a:pt x="1658483" y="426597"/>
                  <a:pt x="1681018" y="434109"/>
                </a:cubicBezTo>
                <a:cubicBezTo>
                  <a:pt x="1674101" y="482521"/>
                  <a:pt x="1671085" y="507209"/>
                  <a:pt x="1662545" y="554182"/>
                </a:cubicBezTo>
                <a:cubicBezTo>
                  <a:pt x="1659737" y="569627"/>
                  <a:pt x="1655384" y="584802"/>
                  <a:pt x="1653309" y="600363"/>
                </a:cubicBezTo>
                <a:cubicBezTo>
                  <a:pt x="1649220" y="631033"/>
                  <a:pt x="1663665" y="668780"/>
                  <a:pt x="1644072" y="692727"/>
                </a:cubicBezTo>
                <a:cubicBezTo>
                  <a:pt x="1628354" y="711938"/>
                  <a:pt x="1594811" y="698884"/>
                  <a:pt x="1570181" y="701963"/>
                </a:cubicBezTo>
                <a:cubicBezTo>
                  <a:pt x="1548199" y="767913"/>
                  <a:pt x="1562510" y="741180"/>
                  <a:pt x="1533236" y="785091"/>
                </a:cubicBezTo>
                <a:cubicBezTo>
                  <a:pt x="1530157" y="797406"/>
                  <a:pt x="1527487" y="809830"/>
                  <a:pt x="1524000" y="822036"/>
                </a:cubicBezTo>
                <a:cubicBezTo>
                  <a:pt x="1521325" y="831397"/>
                  <a:pt x="1514763" y="840009"/>
                  <a:pt x="1514763" y="849745"/>
                </a:cubicBezTo>
                <a:cubicBezTo>
                  <a:pt x="1514763" y="968350"/>
                  <a:pt x="1511443" y="950619"/>
                  <a:pt x="1533236" y="1016000"/>
                </a:cubicBezTo>
                <a:cubicBezTo>
                  <a:pt x="1530157" y="1031394"/>
                  <a:pt x="1528131" y="1047036"/>
                  <a:pt x="1524000" y="1062182"/>
                </a:cubicBezTo>
                <a:cubicBezTo>
                  <a:pt x="1518877" y="1080968"/>
                  <a:pt x="1505527" y="1117600"/>
                  <a:pt x="1505527" y="1117600"/>
                </a:cubicBezTo>
                <a:cubicBezTo>
                  <a:pt x="1508606" y="1142230"/>
                  <a:pt x="1510682" y="1167007"/>
                  <a:pt x="1514763" y="1191491"/>
                </a:cubicBezTo>
                <a:cubicBezTo>
                  <a:pt x="1521022" y="1229042"/>
                  <a:pt x="1543172" y="1261743"/>
                  <a:pt x="1514763" y="1302327"/>
                </a:cubicBezTo>
                <a:cubicBezTo>
                  <a:pt x="1503597" y="1318279"/>
                  <a:pt x="1475547" y="1309999"/>
                  <a:pt x="1459345" y="1320800"/>
                </a:cubicBezTo>
                <a:lnTo>
                  <a:pt x="1376218" y="1376218"/>
                </a:lnTo>
                <a:cubicBezTo>
                  <a:pt x="1366982" y="1382376"/>
                  <a:pt x="1359040" y="1391181"/>
                  <a:pt x="1348509" y="1394691"/>
                </a:cubicBezTo>
                <a:cubicBezTo>
                  <a:pt x="1320262" y="1404106"/>
                  <a:pt x="1307199" y="1409733"/>
                  <a:pt x="1274618" y="1413163"/>
                </a:cubicBezTo>
                <a:cubicBezTo>
                  <a:pt x="1231643" y="1417687"/>
                  <a:pt x="1188412" y="1419321"/>
                  <a:pt x="1145309" y="1422400"/>
                </a:cubicBezTo>
                <a:cubicBezTo>
                  <a:pt x="1101397" y="1451674"/>
                  <a:pt x="1128133" y="1437361"/>
                  <a:pt x="1062181" y="1459345"/>
                </a:cubicBezTo>
                <a:lnTo>
                  <a:pt x="1034472" y="1468582"/>
                </a:lnTo>
                <a:lnTo>
                  <a:pt x="1006763" y="1477818"/>
                </a:lnTo>
                <a:cubicBezTo>
                  <a:pt x="997527" y="1483976"/>
                  <a:pt x="988983" y="1491327"/>
                  <a:pt x="979054" y="1496291"/>
                </a:cubicBezTo>
                <a:cubicBezTo>
                  <a:pt x="970346" y="1500645"/>
                  <a:pt x="958229" y="1498643"/>
                  <a:pt x="951345" y="1505527"/>
                </a:cubicBezTo>
                <a:cubicBezTo>
                  <a:pt x="944461" y="1512411"/>
                  <a:pt x="948191" y="1525633"/>
                  <a:pt x="942109" y="1533236"/>
                </a:cubicBezTo>
                <a:cubicBezTo>
                  <a:pt x="920429" y="1560336"/>
                  <a:pt x="878041" y="1556903"/>
                  <a:pt x="849745" y="1560945"/>
                </a:cubicBezTo>
                <a:cubicBezTo>
                  <a:pt x="840509" y="1564024"/>
                  <a:pt x="831772" y="1570182"/>
                  <a:pt x="822036" y="1570182"/>
                </a:cubicBezTo>
                <a:cubicBezTo>
                  <a:pt x="741097" y="1570182"/>
                  <a:pt x="744006" y="1568802"/>
                  <a:pt x="692727" y="1551709"/>
                </a:cubicBezTo>
                <a:cubicBezTo>
                  <a:pt x="685167" y="1445874"/>
                  <a:pt x="672251" y="1453707"/>
                  <a:pt x="692727" y="1385454"/>
                </a:cubicBezTo>
                <a:cubicBezTo>
                  <a:pt x="698322" y="1366803"/>
                  <a:pt x="697431" y="1343805"/>
                  <a:pt x="711200" y="1330036"/>
                </a:cubicBezTo>
                <a:lnTo>
                  <a:pt x="738909" y="1302327"/>
                </a:lnTo>
                <a:cubicBezTo>
                  <a:pt x="735830" y="1277697"/>
                  <a:pt x="753220" y="1236285"/>
                  <a:pt x="729672" y="1228436"/>
                </a:cubicBezTo>
                <a:cubicBezTo>
                  <a:pt x="452166" y="1135934"/>
                  <a:pt x="518219" y="1305270"/>
                  <a:pt x="480290" y="1191491"/>
                </a:cubicBezTo>
                <a:cubicBezTo>
                  <a:pt x="477211" y="1163782"/>
                  <a:pt x="481408" y="1134249"/>
                  <a:pt x="471054" y="1108363"/>
                </a:cubicBezTo>
                <a:cubicBezTo>
                  <a:pt x="467438" y="1099323"/>
                  <a:pt x="453014" y="1100265"/>
                  <a:pt x="443345" y="1099127"/>
                </a:cubicBezTo>
                <a:cubicBezTo>
                  <a:pt x="400428" y="1094078"/>
                  <a:pt x="357139" y="1092970"/>
                  <a:pt x="314036" y="1089891"/>
                </a:cubicBezTo>
                <a:cubicBezTo>
                  <a:pt x="250633" y="1047622"/>
                  <a:pt x="328746" y="1093568"/>
                  <a:pt x="203200" y="1062182"/>
                </a:cubicBezTo>
                <a:cubicBezTo>
                  <a:pt x="192430" y="1059490"/>
                  <a:pt x="184727" y="1049867"/>
                  <a:pt x="175490" y="1043709"/>
                </a:cubicBezTo>
                <a:cubicBezTo>
                  <a:pt x="172411" y="1034473"/>
                  <a:pt x="173138" y="1022884"/>
                  <a:pt x="166254" y="1016000"/>
                </a:cubicBezTo>
                <a:cubicBezTo>
                  <a:pt x="159370" y="1009116"/>
                  <a:pt x="148149" y="1008364"/>
                  <a:pt x="138545" y="1006763"/>
                </a:cubicBezTo>
                <a:cubicBezTo>
                  <a:pt x="111045" y="1002180"/>
                  <a:pt x="83127" y="1000606"/>
                  <a:pt x="55418" y="997527"/>
                </a:cubicBezTo>
                <a:cubicBezTo>
                  <a:pt x="46182" y="991369"/>
                  <a:pt x="34644" y="987722"/>
                  <a:pt x="27709" y="979054"/>
                </a:cubicBezTo>
                <a:cubicBezTo>
                  <a:pt x="21627" y="971451"/>
                  <a:pt x="22826" y="960053"/>
                  <a:pt x="18472" y="951345"/>
                </a:cubicBezTo>
                <a:cubicBezTo>
                  <a:pt x="13508" y="941416"/>
                  <a:pt x="6157" y="932872"/>
                  <a:pt x="0" y="923636"/>
                </a:cubicBezTo>
                <a:cubicBezTo>
                  <a:pt x="3079" y="794327"/>
                  <a:pt x="1168" y="664803"/>
                  <a:pt x="9236" y="535709"/>
                </a:cubicBezTo>
                <a:cubicBezTo>
                  <a:pt x="13115" y="473639"/>
                  <a:pt x="36152" y="474662"/>
                  <a:pt x="83127" y="443345"/>
                </a:cubicBezTo>
                <a:cubicBezTo>
                  <a:pt x="92363" y="437187"/>
                  <a:pt x="99735" y="424872"/>
                  <a:pt x="110836" y="424872"/>
                </a:cubicBezTo>
                <a:lnTo>
                  <a:pt x="240145" y="42487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AJAJAJ!</a:t>
            </a:r>
            <a:br>
              <a:rPr lang="cs-CZ" dirty="0" smtClean="0"/>
            </a:br>
            <a:r>
              <a:rPr lang="cs-CZ" dirty="0" smtClean="0"/>
              <a:t>CHYBA</a:t>
            </a:r>
            <a:endParaRPr lang="cs-CZ" dirty="0"/>
          </a:p>
        </p:txBody>
      </p:sp>
      <p:pic>
        <p:nvPicPr>
          <p:cNvPr id="5" name="Obrázek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" y="1484784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Jihočeský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2880320" cy="462560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Krajským městem jsou České Budějovice.</a:t>
            </a:r>
          </a:p>
          <a:p>
            <a:endParaRPr lang="cs-CZ" dirty="0" smtClean="0"/>
          </a:p>
          <a:p>
            <a:r>
              <a:rPr lang="cs-CZ" dirty="0" smtClean="0"/>
              <a:t>Město je proslulé výrobou piva (Budvar).</a:t>
            </a:r>
          </a:p>
          <a:p>
            <a:endParaRPr lang="cs-CZ" dirty="0" smtClean="0"/>
          </a:p>
          <a:p>
            <a:r>
              <a:rPr lang="cs-CZ" dirty="0" smtClean="0"/>
              <a:t>Vyrábí se zde tužky (KOH-I-NOR).</a:t>
            </a:r>
          </a:p>
          <a:p>
            <a:endParaRPr lang="cs-CZ" dirty="0" smtClean="0"/>
          </a:p>
          <a:p>
            <a:r>
              <a:rPr lang="cs-CZ" dirty="0" smtClean="0"/>
              <a:t>Kraj je proslaven rybolovem, centrem rybolovu je město Třeboň.</a:t>
            </a:r>
            <a:endParaRPr lang="cs-CZ" dirty="0"/>
          </a:p>
        </p:txBody>
      </p:sp>
      <p:pic>
        <p:nvPicPr>
          <p:cNvPr id="4" name="Obrázek 3" descr="ČESKÉ BUDĚJO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379" y="2420888"/>
            <a:ext cx="5595877" cy="3198961"/>
          </a:xfrm>
          <a:prstGeom prst="rect">
            <a:avLst/>
          </a:prstGeom>
        </p:spPr>
      </p:pic>
      <p:pic>
        <p:nvPicPr>
          <p:cNvPr id="2050" name="Picture 2" descr="http://upload.wikimedia.org/wikipedia/commons/thumb/5/53/South_Bohemian_Region_CoA_CZ.svg/100px-South_Bohemian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980" y="197768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KRAJ </a:t>
            </a:r>
            <a:br>
              <a:rPr lang="cs-CZ" dirty="0" smtClean="0"/>
            </a:br>
            <a:r>
              <a:rPr lang="cs-CZ" dirty="0" smtClean="0"/>
              <a:t>VYSOČINA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600" dirty="0" smtClean="0"/>
              <a:t>JSI BOREC.</a:t>
            </a:r>
            <a:endParaRPr lang="cs-CZ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347865" y="142460"/>
            <a:ext cx="5165746" cy="690376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Krajské město:</a:t>
            </a:r>
          </a:p>
          <a:p>
            <a:r>
              <a:rPr lang="cs-CZ" dirty="0" smtClean="0"/>
              <a:t>JIHLAVA</a:t>
            </a:r>
            <a:endParaRPr lang="cs-CZ" dirty="0"/>
          </a:p>
        </p:txBody>
      </p:sp>
      <p:pic>
        <p:nvPicPr>
          <p:cNvPr id="9" name="Obrázek 8" descr="JIHLAVA.jpg"/>
          <p:cNvPicPr>
            <a:picLocks noChangeAspect="1"/>
          </p:cNvPicPr>
          <p:nvPr/>
        </p:nvPicPr>
        <p:blipFill rotWithShape="1">
          <a:blip r:embed="rId2" cstate="print"/>
          <a:srcRect l="14724" r="16926"/>
          <a:stretch/>
        </p:blipFill>
        <p:spPr>
          <a:xfrm>
            <a:off x="2894028" y="1484784"/>
            <a:ext cx="6249971" cy="5227295"/>
          </a:xfrm>
          <a:prstGeom prst="rect">
            <a:avLst/>
          </a:prstGeo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043608" y="5733256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ZKOUŠENÍ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Jestliže chceš test ukončit, klikni na tlačítko DOMEČEK.</a:t>
            </a:r>
          </a:p>
          <a:p>
            <a:endParaRPr lang="cs-CZ" dirty="0" smtClean="0"/>
          </a:p>
          <a:p>
            <a:r>
              <a:rPr lang="cs-CZ" dirty="0" smtClean="0"/>
              <a:t>Budeš-li chtít si test zopakovat, klikni na tlačítko ŠIPKA ZPĚT.</a:t>
            </a:r>
            <a:endParaRPr lang="cs-CZ" dirty="0"/>
          </a:p>
        </p:txBody>
      </p:sp>
      <p:sp>
        <p:nvSpPr>
          <p:cNvPr id="5" name="Tlačítko akce: Domů 4">
            <a:hlinkClick r:id="" action="ppaction://hlinkshowjump?jump=firstslide" highlightClick="1"/>
          </p:cNvPr>
          <p:cNvSpPr/>
          <p:nvPr/>
        </p:nvSpPr>
        <p:spPr>
          <a:xfrm>
            <a:off x="5220072" y="4725144"/>
            <a:ext cx="1584176" cy="14401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Návrat 12">
            <a:hlinkClick r:id="rId2" action="ppaction://hlinksldjump" highlightClick="1"/>
          </p:cNvPr>
          <p:cNvSpPr/>
          <p:nvPr/>
        </p:nvSpPr>
        <p:spPr>
          <a:xfrm>
            <a:off x="2555776" y="4725144"/>
            <a:ext cx="1656184" cy="144016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5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Obrazový materiál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177281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cs-CZ" dirty="0" smtClean="0"/>
              <a:t>Všechny soubory byly převzaty z wikipedie (posléze upraveny), kde byly uvolněny </a:t>
            </a:r>
            <a:r>
              <a:rPr lang="cs-CZ" dirty="0"/>
              <a:t>pomocí </a:t>
            </a:r>
            <a:r>
              <a:rPr lang="cs-CZ" dirty="0" err="1">
                <a:hlinkClick r:id="rId2"/>
              </a:rPr>
              <a:t>Creative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Commons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CC0 1.0 Universal Public </a:t>
            </a:r>
            <a:r>
              <a:rPr lang="cs-CZ" dirty="0" err="1">
                <a:hlinkClick r:id="rId3"/>
              </a:rPr>
              <a:t>Domain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Dedication</a:t>
            </a:r>
            <a:r>
              <a:rPr lang="cs-CZ" dirty="0" smtClean="0"/>
              <a:t>.</a:t>
            </a:r>
          </a:p>
          <a:p>
            <a:pPr fontAlgn="ctr"/>
            <a:endParaRPr lang="cs-CZ" dirty="0"/>
          </a:p>
          <a:p>
            <a:pPr fontAlgn="ctr"/>
            <a:r>
              <a:rPr lang="cs-CZ" dirty="0"/>
              <a:t>Osoba, která toto </a:t>
            </a:r>
            <a:r>
              <a:rPr lang="cs-CZ" dirty="0" smtClean="0"/>
              <a:t>díla </a:t>
            </a:r>
            <a:r>
              <a:rPr lang="cs-CZ" dirty="0"/>
              <a:t>označila tímto dokumentem, </a:t>
            </a:r>
            <a:r>
              <a:rPr lang="cs-CZ" dirty="0" smtClean="0"/>
              <a:t>díla </a:t>
            </a:r>
            <a:r>
              <a:rPr lang="cs-CZ" dirty="0"/>
              <a:t>uvolnila do </a:t>
            </a:r>
            <a:r>
              <a:rPr lang="cs-CZ" dirty="0">
                <a:hlinkClick r:id="rId4"/>
              </a:rPr>
              <a:t>public </a:t>
            </a:r>
            <a:r>
              <a:rPr lang="cs-CZ" dirty="0" err="1">
                <a:hlinkClick r:id="rId4"/>
              </a:rPr>
              <a:t>domain</a:t>
            </a:r>
            <a:r>
              <a:rPr lang="cs-CZ" dirty="0"/>
              <a:t> tím, že se celosvětově vzdala všech autorských práv ke svému dílu včetně všech souvisejících a příbuzných zákonných práv, které k dílu má, v rozsahu umožněném zákonem. Můžete toto dílo rozmnožovat, upravovat, rozšiřovat či provozovat, i pro komerční účely, vše bez nutnosti žádat o svolení.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7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Plzeňský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2890664" cy="4625609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Krajským městem Plzeňského kraje je Plzeň.</a:t>
            </a:r>
          </a:p>
          <a:p>
            <a:endParaRPr lang="cs-CZ" dirty="0" smtClean="0"/>
          </a:p>
          <a:p>
            <a:r>
              <a:rPr lang="cs-CZ" dirty="0" smtClean="0"/>
              <a:t>V Plzni se vyrábí prostředky hromadné dopravy značky Škoda.</a:t>
            </a:r>
          </a:p>
          <a:p>
            <a:endParaRPr lang="cs-CZ" dirty="0"/>
          </a:p>
          <a:p>
            <a:r>
              <a:rPr lang="cs-CZ" dirty="0" smtClean="0"/>
              <a:t>Vyrábí se zde světoznámé pivo </a:t>
            </a:r>
            <a:r>
              <a:rPr lang="cs-CZ" dirty="0" err="1" smtClean="0"/>
              <a:t>Pilsner</a:t>
            </a:r>
            <a:r>
              <a:rPr lang="cs-CZ" dirty="0" smtClean="0"/>
              <a:t> </a:t>
            </a:r>
            <a:r>
              <a:rPr lang="cs-CZ" dirty="0" err="1" smtClean="0"/>
              <a:t>Urquell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Je zde silná loutkářská tradice (pochází odtud Spejbl a Hurvínek).</a:t>
            </a:r>
            <a:endParaRPr lang="cs-CZ" dirty="0"/>
          </a:p>
        </p:txBody>
      </p:sp>
      <p:pic>
        <p:nvPicPr>
          <p:cNvPr id="5" name="Obrázek 4" descr="plzens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32400" cy="3219840"/>
          </a:xfrm>
          <a:prstGeom prst="rect">
            <a:avLst/>
          </a:prstGeom>
        </p:spPr>
      </p:pic>
      <p:pic>
        <p:nvPicPr>
          <p:cNvPr id="5122" name="Picture 2" descr="http://upload.wikimedia.org/wikipedia/commons/thumb/6/60/Plzen_Region_CoA_CZ.svg/100px-Plzen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Karlovarský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3106688" cy="462560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Krajským městem Karlovarského kraje jsou Karlovy Vary.</a:t>
            </a:r>
          </a:p>
          <a:p>
            <a:endParaRPr lang="cs-CZ" dirty="0" smtClean="0"/>
          </a:p>
          <a:p>
            <a:r>
              <a:rPr lang="cs-CZ" dirty="0" smtClean="0"/>
              <a:t>Jsou zde světoznámé lázně.</a:t>
            </a:r>
          </a:p>
          <a:p>
            <a:endParaRPr lang="cs-CZ" dirty="0" smtClean="0"/>
          </a:p>
          <a:p>
            <a:r>
              <a:rPr lang="cs-CZ" dirty="0" smtClean="0"/>
              <a:t>Kraj je proslulý výrobou porcelánu a bylinného likéru Becherovka.</a:t>
            </a:r>
            <a:endParaRPr lang="cs-CZ" dirty="0"/>
          </a:p>
        </p:txBody>
      </p:sp>
      <p:pic>
        <p:nvPicPr>
          <p:cNvPr id="5" name="Obrázek 4" descr="kRARLOVY v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0080" y="2420888"/>
            <a:ext cx="5632400" cy="3219840"/>
          </a:xfrm>
          <a:prstGeom prst="rect">
            <a:avLst/>
          </a:prstGeom>
        </p:spPr>
      </p:pic>
      <p:pic>
        <p:nvPicPr>
          <p:cNvPr id="6148" name="Picture 4" descr="http://upload.wikimedia.org/wikipedia/commons/thumb/6/67/Karlovy_Vary_Region_CoA_CZ.svg/100px-Karlovy_Vary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Ústecký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2674640" cy="4625609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Krajským městem Ústeckého kraje je Ústí nad Labem.</a:t>
            </a:r>
          </a:p>
          <a:p>
            <a:endParaRPr lang="cs-CZ" dirty="0" smtClean="0"/>
          </a:p>
          <a:p>
            <a:r>
              <a:rPr lang="cs-CZ" dirty="0" smtClean="0"/>
              <a:t>V Ústí nad Labem se nachází říční přístav.</a:t>
            </a:r>
          </a:p>
          <a:p>
            <a:endParaRPr lang="cs-CZ" dirty="0" smtClean="0"/>
          </a:p>
          <a:p>
            <a:r>
              <a:rPr lang="cs-CZ" dirty="0" smtClean="0"/>
              <a:t>V kraji se těží hnědé uhlí, které se zpracovává </a:t>
            </a:r>
            <a:br>
              <a:rPr lang="cs-CZ" dirty="0" smtClean="0"/>
            </a:br>
            <a:r>
              <a:rPr lang="cs-CZ" dirty="0" smtClean="0"/>
              <a:t>v tepelných elektrárnách.</a:t>
            </a:r>
          </a:p>
          <a:p>
            <a:endParaRPr lang="cs-CZ" dirty="0" smtClean="0"/>
          </a:p>
          <a:p>
            <a:r>
              <a:rPr lang="cs-CZ" dirty="0" smtClean="0"/>
              <a:t>Je zde značně zastoupen chemický průmysl, který vyrábí například zubní pasty, prací prostředky apod.</a:t>
            </a:r>
            <a:endParaRPr lang="cs-CZ" dirty="0"/>
          </a:p>
        </p:txBody>
      </p:sp>
      <p:pic>
        <p:nvPicPr>
          <p:cNvPr id="4" name="Obrázek 3" descr="ÚSTÍ NAD LAB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632400" cy="3219840"/>
          </a:xfrm>
          <a:prstGeom prst="rect">
            <a:avLst/>
          </a:prstGeom>
        </p:spPr>
      </p:pic>
      <p:pic>
        <p:nvPicPr>
          <p:cNvPr id="7170" name="Picture 2" descr="http://upload.wikimedia.org/wikipedia/commons/thumb/9/92/Usti_nad_Labem_Region_CoA_CZ.svg/100px-Usti_nad_Labem_Region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1040</TotalTime>
  <Words>929</Words>
  <Application>Microsoft Office PowerPoint</Application>
  <PresentationFormat>Předvádění na obrazovce (4:3)</PresentationFormat>
  <Paragraphs>286</Paragraphs>
  <Slides>62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Modul</vt:lpstr>
      <vt:lpstr>Prezentace aplikace PowerPoint</vt:lpstr>
      <vt:lpstr>Kraje České republiky</vt:lpstr>
      <vt:lpstr>Rozdělení ČR do územních celků</vt:lpstr>
      <vt:lpstr>Kraj Praha</vt:lpstr>
      <vt:lpstr>Středočeský kraj</vt:lpstr>
      <vt:lpstr>Jihočeský kraj</vt:lpstr>
      <vt:lpstr>Plzeňský kraj</vt:lpstr>
      <vt:lpstr>Karlovarský kraj</vt:lpstr>
      <vt:lpstr>Ústecký kraj</vt:lpstr>
      <vt:lpstr>Liberecký kraj</vt:lpstr>
      <vt:lpstr>Královehradecký kraj</vt:lpstr>
      <vt:lpstr>Pardubický kraj</vt:lpstr>
      <vt:lpstr>Kraj Vysočina</vt:lpstr>
      <vt:lpstr>Jihomoravský kraj</vt:lpstr>
      <vt:lpstr>Olomoucký kraj</vt:lpstr>
      <vt:lpstr>Moravskoslezský kraj</vt:lpstr>
      <vt:lpstr>Zlínský kraj</vt:lpstr>
      <vt:lpstr>PROCVIČENÍ UČIVA O KRAJÍCH</vt:lpstr>
      <vt:lpstr>Vyhledej:  MORAVSKOSLEZSKÝ KRAJ</vt:lpstr>
      <vt:lpstr>AJAJAJ! CHYBA</vt:lpstr>
      <vt:lpstr>MORAVSKOSLEZSKÝ KRAJ </vt:lpstr>
      <vt:lpstr>Vyhledej:  KRAJ KARLOVARSKÝ</vt:lpstr>
      <vt:lpstr>BOHUŽEL, CHYBA.</vt:lpstr>
      <vt:lpstr>KRAJ  KARLOVARSKÝ </vt:lpstr>
      <vt:lpstr>Vyhledej:  KRAJ LIBERECKÝ</vt:lpstr>
      <vt:lpstr>AJAJAJ! CHYBA</vt:lpstr>
      <vt:lpstr>KRAJ LIBERECKÝ </vt:lpstr>
      <vt:lpstr>Vyhledej:  KRAJ ZLÍNSKÝ</vt:lpstr>
      <vt:lpstr>NEMOHU TĚ POTĚŠIT. CHYBA</vt:lpstr>
      <vt:lpstr>KRAJ ZLÍNSKÝ </vt:lpstr>
      <vt:lpstr>Vyhledej:  KRAJ PLZEŇSKÝ</vt:lpstr>
      <vt:lpstr>CHYBA, CHYBA, CHYBIČKA.</vt:lpstr>
      <vt:lpstr>KRAJ PLZEŇSKÝ </vt:lpstr>
      <vt:lpstr>Vyhledej:  KRAJ STŘEDOČESKÝ</vt:lpstr>
      <vt:lpstr>AJAJAJ! CHYBA</vt:lpstr>
      <vt:lpstr>KRAJ STŘEDOČESKÝ </vt:lpstr>
      <vt:lpstr>Vyhledej:  KRAJ OLOMOUCKÝ</vt:lpstr>
      <vt:lpstr>NE, NE, CHYBA.</vt:lpstr>
      <vt:lpstr>KRAJ OLOMOUCKÝ </vt:lpstr>
      <vt:lpstr>Vyhledej:  KRAJ JIHOMORAVSKÝ</vt:lpstr>
      <vt:lpstr>AJAJAJ! CHYBA</vt:lpstr>
      <vt:lpstr>KRAJ JIHOMORAVSKÝ </vt:lpstr>
      <vt:lpstr>Vyhledej:  KRAJ ÚSTECKÝ</vt:lpstr>
      <vt:lpstr>TO NEBYLA SPRÁVNÁ VOLBA.</vt:lpstr>
      <vt:lpstr>KRAJ ÚSTECKÝ </vt:lpstr>
      <vt:lpstr>Vyhledej:  KRAJ HRADECKÝ</vt:lpstr>
      <vt:lpstr>TO NEMYSLÍŠ  VÁŽNĚ, ŽE?</vt:lpstr>
      <vt:lpstr>KRAJ KRÁLOVEHRADECKÝ </vt:lpstr>
      <vt:lpstr>Vyhledej:  KRAJ PARDUBICE</vt:lpstr>
      <vt:lpstr>AJAJAJ! CHYBA</vt:lpstr>
      <vt:lpstr>KRAJ  PARDUBICKÝ </vt:lpstr>
      <vt:lpstr>Vyhledej:  KRAJ PRAHA</vt:lpstr>
      <vt:lpstr>AJAJAJ! CHYBA</vt:lpstr>
      <vt:lpstr>KRAJ PRAHA </vt:lpstr>
      <vt:lpstr>Vyhledej:  KRAJ JIHOČESKÝ</vt:lpstr>
      <vt:lpstr>NE, NE, CHYBA.</vt:lpstr>
      <vt:lpstr>KRAJ  JIHOČESKÝ </vt:lpstr>
      <vt:lpstr>Vyhledej:  KRAJ VYSOČINA</vt:lpstr>
      <vt:lpstr>AJAJAJ! CHYBA</vt:lpstr>
      <vt:lpstr>KRAJ  VYSOČINA </vt:lpstr>
      <vt:lpstr>KONEC ZKOUŠENÍ</vt:lpstr>
      <vt:lpstr>Obrazový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 Kokman</dc:creator>
  <cp:lastModifiedBy>Pavel</cp:lastModifiedBy>
  <cp:revision>145</cp:revision>
  <dcterms:created xsi:type="dcterms:W3CDTF">2012-09-12T10:08:38Z</dcterms:created>
  <dcterms:modified xsi:type="dcterms:W3CDTF">2014-01-23T23:05:12Z</dcterms:modified>
</cp:coreProperties>
</file>