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3" r:id="rId2"/>
    <p:sldId id="256" r:id="rId3"/>
    <p:sldId id="259" r:id="rId4"/>
    <p:sldId id="260" r:id="rId5"/>
    <p:sldId id="261" r:id="rId6"/>
    <p:sldId id="262" r:id="rId7"/>
    <p:sldId id="257" r:id="rId8"/>
    <p:sldId id="258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6" y="-7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8A40B-BD80-4343-B77E-B302EC35D438}" type="datetimeFigureOut">
              <a:rPr lang="cs-CZ" smtClean="0"/>
              <a:t>23.1.2014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68E68-6B10-4CA0-B251-D119423553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6393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7FC40-F7BD-4C74-8207-B227F68F1E52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5972-D64B-460E-A3C7-56480C6705B9}" type="datetimeFigureOut">
              <a:rPr lang="cs-CZ" smtClean="0"/>
              <a:t>23.1.2014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A571-029F-4AC0-A581-16416C696CC6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5972-D64B-460E-A3C7-56480C6705B9}" type="datetimeFigureOut">
              <a:rPr lang="cs-CZ" smtClean="0"/>
              <a:t>23.1.2014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A571-029F-4AC0-A581-16416C696CC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5972-D64B-460E-A3C7-56480C6705B9}" type="datetimeFigureOut">
              <a:rPr lang="cs-CZ" smtClean="0"/>
              <a:t>23.1.2014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A571-029F-4AC0-A581-16416C696CC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5972-D64B-460E-A3C7-56480C6705B9}" type="datetimeFigureOut">
              <a:rPr lang="cs-CZ" smtClean="0"/>
              <a:t>23.1.2014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A571-029F-4AC0-A581-16416C696CC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5972-D64B-460E-A3C7-56480C6705B9}" type="datetimeFigureOut">
              <a:rPr lang="cs-CZ" smtClean="0"/>
              <a:t>23.1.2014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A571-029F-4AC0-A581-16416C696CC6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5972-D64B-460E-A3C7-56480C6705B9}" type="datetimeFigureOut">
              <a:rPr lang="cs-CZ" smtClean="0"/>
              <a:t>23.1.2014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A571-029F-4AC0-A581-16416C696CC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5972-D64B-460E-A3C7-56480C6705B9}" type="datetimeFigureOut">
              <a:rPr lang="cs-CZ" smtClean="0"/>
              <a:t>23.1.2014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A571-029F-4AC0-A581-16416C696CC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5972-D64B-460E-A3C7-56480C6705B9}" type="datetimeFigureOut">
              <a:rPr lang="cs-CZ" smtClean="0"/>
              <a:t>23.1.2014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A571-029F-4AC0-A581-16416C696CC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5972-D64B-460E-A3C7-56480C6705B9}" type="datetimeFigureOut">
              <a:rPr lang="cs-CZ" smtClean="0"/>
              <a:t>23.1.2014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A571-029F-4AC0-A581-16416C696CC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5972-D64B-460E-A3C7-56480C6705B9}" type="datetimeFigureOut">
              <a:rPr lang="cs-CZ" smtClean="0"/>
              <a:t>23.1.2014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A571-029F-4AC0-A581-16416C696CC6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72D5972-D64B-460E-A3C7-56480C6705B9}" type="datetimeFigureOut">
              <a:rPr lang="cs-CZ" smtClean="0"/>
              <a:t>23.1.2014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156A571-029F-4AC0-A581-16416C696CC6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72D5972-D64B-460E-A3C7-56480C6705B9}" type="datetimeFigureOut">
              <a:rPr lang="cs-CZ" smtClean="0"/>
              <a:t>23.1.2014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156A571-029F-4AC0-A581-16416C696CC6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333375"/>
            <a:ext cx="6591300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314" name="Obdélník 3"/>
          <p:cNvSpPr>
            <a:spLocks noChangeArrowheads="1"/>
          </p:cNvSpPr>
          <p:nvPr/>
        </p:nvSpPr>
        <p:spPr bwMode="auto">
          <a:xfrm>
            <a:off x="1835696" y="1484784"/>
            <a:ext cx="5473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dirty="0">
                <a:latin typeface="Calibri" pitchFamily="34" charset="0"/>
              </a:rPr>
              <a:t>Základní škola Sedmikráska, o.p.s.</a:t>
            </a:r>
          </a:p>
          <a:p>
            <a:pPr algn="ctr"/>
            <a:r>
              <a:rPr lang="cs-CZ" sz="1400" dirty="0" err="1">
                <a:latin typeface="Calibri" pitchFamily="34" charset="0"/>
              </a:rPr>
              <a:t>Bezručova</a:t>
            </a:r>
            <a:r>
              <a:rPr lang="cs-CZ" sz="1400" dirty="0">
                <a:latin typeface="Calibri" pitchFamily="34" charset="0"/>
              </a:rPr>
              <a:t> 293, 756 61 Rožnov pod Radhoštěm</a:t>
            </a:r>
          </a:p>
        </p:txBody>
      </p:sp>
      <p:sp>
        <p:nvSpPr>
          <p:cNvPr id="13315" name="Obdélník 4"/>
          <p:cNvSpPr>
            <a:spLocks noChangeArrowheads="1"/>
          </p:cNvSpPr>
          <p:nvPr/>
        </p:nvSpPr>
        <p:spPr bwMode="auto">
          <a:xfrm>
            <a:off x="2411760" y="2060848"/>
            <a:ext cx="432048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2800" dirty="0" smtClean="0">
                <a:latin typeface="Calibri" pitchFamily="34" charset="0"/>
              </a:rPr>
              <a:t>ČESKÁ REPUBLIKA </a:t>
            </a:r>
          </a:p>
          <a:p>
            <a:pPr algn="ctr"/>
            <a:r>
              <a:rPr lang="cs-CZ" sz="2800" dirty="0" smtClean="0"/>
              <a:t>Tvorba mapy ČR</a:t>
            </a:r>
            <a:endParaRPr lang="cs-CZ" sz="2800" dirty="0">
              <a:latin typeface="Calibri" pitchFamily="34" charset="0"/>
            </a:endParaRPr>
          </a:p>
        </p:txBody>
      </p:sp>
      <p:sp>
        <p:nvSpPr>
          <p:cNvPr id="13316" name="Obdélník 5"/>
          <p:cNvSpPr>
            <a:spLocks noChangeArrowheads="1"/>
          </p:cNvSpPr>
          <p:nvPr/>
        </p:nvSpPr>
        <p:spPr bwMode="auto">
          <a:xfrm>
            <a:off x="1691680" y="3050957"/>
            <a:ext cx="58324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dirty="0">
                <a:latin typeface="Calibri" pitchFamily="34" charset="0"/>
              </a:rPr>
              <a:t>Autor:  Mgr. </a:t>
            </a:r>
            <a:r>
              <a:rPr lang="cs-CZ" sz="1200" dirty="0" smtClean="0">
                <a:latin typeface="Calibri" pitchFamily="34" charset="0"/>
              </a:rPr>
              <a:t>Pavel Sedlák</a:t>
            </a:r>
            <a:endParaRPr lang="cs-CZ" sz="1200" dirty="0">
              <a:latin typeface="Calibri" pitchFamily="34" charset="0"/>
            </a:endParaRPr>
          </a:p>
          <a:p>
            <a:pPr algn="ctr"/>
            <a:r>
              <a:rPr lang="cs-CZ" sz="1200" dirty="0" smtClean="0">
                <a:latin typeface="Calibri" pitchFamily="34" charset="0"/>
              </a:rPr>
              <a:t>Vytvořeno: září 2013</a:t>
            </a:r>
            <a:endParaRPr lang="cs-CZ" sz="1200" dirty="0">
              <a:latin typeface="Calibri" pitchFamily="34" charset="0"/>
            </a:endParaRPr>
          </a:p>
          <a:p>
            <a:pPr algn="ctr"/>
            <a:r>
              <a:rPr lang="cs-CZ" sz="1200" dirty="0">
                <a:latin typeface="Calibri" pitchFamily="34" charset="0"/>
              </a:rPr>
              <a:t>Název: </a:t>
            </a:r>
            <a:r>
              <a:rPr lang="cs-CZ" sz="1200" dirty="0" smtClean="0">
                <a:latin typeface="Calibri" pitchFamily="34" charset="0"/>
              </a:rPr>
              <a:t>VY_32_INOVACE_VL_04_ČESKÁ REPUBLIKA</a:t>
            </a:r>
            <a:endParaRPr lang="en-US" sz="1200" dirty="0">
              <a:latin typeface="Calibri" pitchFamily="34" charset="0"/>
            </a:endParaRPr>
          </a:p>
          <a:p>
            <a:pPr algn="ctr"/>
            <a:r>
              <a:rPr lang="cs-CZ" sz="1200" dirty="0">
                <a:latin typeface="Calibri" pitchFamily="34" charset="0"/>
              </a:rPr>
              <a:t>4</a:t>
            </a:r>
            <a:r>
              <a:rPr lang="cs-CZ" sz="1200" dirty="0" smtClean="0">
                <a:latin typeface="Calibri" pitchFamily="34" charset="0"/>
              </a:rPr>
              <a:t>. – 5. ročník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13317" name="Obdélník 6"/>
          <p:cNvSpPr>
            <a:spLocks noChangeArrowheads="1"/>
          </p:cNvSpPr>
          <p:nvPr/>
        </p:nvSpPr>
        <p:spPr bwMode="auto">
          <a:xfrm>
            <a:off x="2267744" y="3933056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dirty="0">
                <a:latin typeface="Calibri" pitchFamily="34" charset="0"/>
              </a:rPr>
              <a:t>Projekt Sedmikráska</a:t>
            </a:r>
          </a:p>
          <a:p>
            <a:pPr algn="ctr"/>
            <a:r>
              <a:rPr lang="cs-CZ" sz="1200" dirty="0">
                <a:latin typeface="Calibri" pitchFamily="34" charset="0"/>
              </a:rPr>
              <a:t>CZ.1.07/1.4.00/21.3812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553610"/>
              </p:ext>
            </p:extLst>
          </p:nvPr>
        </p:nvGraphicFramePr>
        <p:xfrm>
          <a:off x="611560" y="4725145"/>
          <a:ext cx="7920880" cy="160426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/>
                  </a:outerShdw>
                </a:effectLst>
                <a:tableStyleId>{5C22544A-7EE6-4342-B048-85BDC9FD1C3A}</a:tableStyleId>
              </a:tblPr>
              <a:tblGrid>
                <a:gridCol w="3960440"/>
                <a:gridCol w="3960440"/>
              </a:tblGrid>
              <a:tr h="3387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Vzdělávací oblast, tematický okruh, téma vzdělávacího materiálu:</a:t>
                      </a:r>
                      <a:endParaRPr kumimoji="0" lang="cs-CZ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Metodický list, anotace: </a:t>
                      </a:r>
                      <a:endParaRPr kumimoji="0" lang="cs-CZ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11734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Základní vzdělávání, </a:t>
                      </a: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1</a:t>
                      </a: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. stupeň.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</a:rPr>
                        <a:t>Výtvarná výchova, strukturální koláž, mapa ČR. </a:t>
                      </a:r>
                    </a:p>
                    <a:p>
                      <a:pPr algn="l"/>
                      <a:endParaRPr lang="cs-CZ" sz="105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Tato interaktivní prezentace je určena pro žáky 4. a 5. tříd 1. stupně.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V jednotlivých krocích žáky názorně seznamuje s postupem tvorby strukturální koláže.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Cílem je seznámit děti s touto výtvarnou technikou a upevnit učivo o povrchu ČR.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959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6992"/>
            <a:ext cx="8077200" cy="1672208"/>
          </a:xfrm>
        </p:spPr>
        <p:txBody>
          <a:bodyPr/>
          <a:lstStyle/>
          <a:p>
            <a:r>
              <a:rPr lang="cs-CZ" dirty="0" smtClean="0"/>
              <a:t>VÝTVARNÁ VÝCHOVA  TVORBA MAPY ČR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4306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rázek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1" r="11241"/>
          <a:stretch>
            <a:fillRect/>
          </a:stretch>
        </p:blipFill>
        <p:spPr>
          <a:xfrm>
            <a:off x="2896603" y="1484784"/>
            <a:ext cx="6247397" cy="5373192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sz="2000" dirty="0" smtClean="0"/>
              <a:t>KOLÁŽ</a:t>
            </a:r>
          </a:p>
          <a:p>
            <a:endParaRPr lang="cs-CZ" sz="2000" dirty="0" smtClean="0"/>
          </a:p>
          <a:p>
            <a:r>
              <a:rPr lang="cs-CZ" sz="2000" dirty="0" smtClean="0"/>
              <a:t>Koláž je výtvarná technika, při které vzniká obraz nalepováním různých materiálů.</a:t>
            </a:r>
          </a:p>
          <a:p>
            <a:endParaRPr lang="cs-CZ" sz="2000" dirty="0" smtClean="0"/>
          </a:p>
          <a:p>
            <a:r>
              <a:rPr lang="cs-CZ" sz="2000" dirty="0" smtClean="0"/>
              <a:t>Může se jednat o lepení papíru, přírodnin, fotografií, textilu a jiných materiálů na plochu.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209122" y="169640"/>
            <a:ext cx="3811150" cy="978408"/>
          </a:xfrm>
          <a:prstGeom prst="rect">
            <a:avLst/>
          </a:prstGeom>
        </p:spPr>
        <p:txBody>
          <a:bodyPr vert="horz" lIns="73152" rIns="4572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0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cs-CZ" sz="3600" dirty="0" smtClean="0"/>
              <a:t>Mapa ČR</a:t>
            </a:r>
            <a:endParaRPr lang="cs-CZ" sz="3600" dirty="0"/>
          </a:p>
        </p:txBody>
      </p:sp>
      <p:sp>
        <p:nvSpPr>
          <p:cNvPr id="7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73152" rIns="4572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0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cs-CZ" sz="3600" dirty="0" smtClean="0"/>
              <a:t>Technika</a:t>
            </a:r>
            <a:endParaRPr lang="cs-CZ" sz="3600" dirty="0"/>
          </a:p>
        </p:txBody>
      </p:sp>
      <p:sp>
        <p:nvSpPr>
          <p:cNvPr id="9" name="Volný tvar 8"/>
          <p:cNvSpPr/>
          <p:nvPr/>
        </p:nvSpPr>
        <p:spPr>
          <a:xfrm>
            <a:off x="3617765" y="4468553"/>
            <a:ext cx="1047441" cy="1192695"/>
          </a:xfrm>
          <a:custGeom>
            <a:avLst/>
            <a:gdLst>
              <a:gd name="connsiteX0" fmla="*/ 609678 w 1047441"/>
              <a:gd name="connsiteY0" fmla="*/ 79513 h 1192695"/>
              <a:gd name="connsiteX1" fmla="*/ 556670 w 1047441"/>
              <a:gd name="connsiteY1" fmla="*/ 13252 h 1192695"/>
              <a:gd name="connsiteX2" fmla="*/ 490409 w 1047441"/>
              <a:gd name="connsiteY2" fmla="*/ 0 h 1192695"/>
              <a:gd name="connsiteX3" fmla="*/ 198861 w 1047441"/>
              <a:gd name="connsiteY3" fmla="*/ 13252 h 1192695"/>
              <a:gd name="connsiteX4" fmla="*/ 92844 w 1047441"/>
              <a:gd name="connsiteY4" fmla="*/ 132521 h 1192695"/>
              <a:gd name="connsiteX5" fmla="*/ 53087 w 1047441"/>
              <a:gd name="connsiteY5" fmla="*/ 225287 h 1192695"/>
              <a:gd name="connsiteX6" fmla="*/ 26583 w 1047441"/>
              <a:gd name="connsiteY6" fmla="*/ 265043 h 1192695"/>
              <a:gd name="connsiteX7" fmla="*/ 78 w 1047441"/>
              <a:gd name="connsiteY7" fmla="*/ 371060 h 1192695"/>
              <a:gd name="connsiteX8" fmla="*/ 13331 w 1047441"/>
              <a:gd name="connsiteY8" fmla="*/ 702365 h 1192695"/>
              <a:gd name="connsiteX9" fmla="*/ 26583 w 1047441"/>
              <a:gd name="connsiteY9" fmla="*/ 742121 h 1192695"/>
              <a:gd name="connsiteX10" fmla="*/ 53087 w 1047441"/>
              <a:gd name="connsiteY10" fmla="*/ 808382 h 1192695"/>
              <a:gd name="connsiteX11" fmla="*/ 79592 w 1047441"/>
              <a:gd name="connsiteY11" fmla="*/ 887895 h 1192695"/>
              <a:gd name="connsiteX12" fmla="*/ 145852 w 1047441"/>
              <a:gd name="connsiteY12" fmla="*/ 980660 h 1192695"/>
              <a:gd name="connsiteX13" fmla="*/ 172357 w 1047441"/>
              <a:gd name="connsiteY13" fmla="*/ 1007165 h 1192695"/>
              <a:gd name="connsiteX14" fmla="*/ 251870 w 1047441"/>
              <a:gd name="connsiteY14" fmla="*/ 1086678 h 1192695"/>
              <a:gd name="connsiteX15" fmla="*/ 291626 w 1047441"/>
              <a:gd name="connsiteY15" fmla="*/ 1126434 h 1192695"/>
              <a:gd name="connsiteX16" fmla="*/ 410896 w 1047441"/>
              <a:gd name="connsiteY16" fmla="*/ 1179443 h 1192695"/>
              <a:gd name="connsiteX17" fmla="*/ 516913 w 1047441"/>
              <a:gd name="connsiteY17" fmla="*/ 1192695 h 1192695"/>
              <a:gd name="connsiteX18" fmla="*/ 795209 w 1047441"/>
              <a:gd name="connsiteY18" fmla="*/ 1179443 h 1192695"/>
              <a:gd name="connsiteX19" fmla="*/ 874722 w 1047441"/>
              <a:gd name="connsiteY19" fmla="*/ 1152939 h 1192695"/>
              <a:gd name="connsiteX20" fmla="*/ 954235 w 1047441"/>
              <a:gd name="connsiteY20" fmla="*/ 1086678 h 1192695"/>
              <a:gd name="connsiteX21" fmla="*/ 1007244 w 1047441"/>
              <a:gd name="connsiteY21" fmla="*/ 993913 h 1192695"/>
              <a:gd name="connsiteX22" fmla="*/ 1033748 w 1047441"/>
              <a:gd name="connsiteY22" fmla="*/ 914400 h 1192695"/>
              <a:gd name="connsiteX23" fmla="*/ 1047000 w 1047441"/>
              <a:gd name="connsiteY23" fmla="*/ 834887 h 1192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047441" h="1192695">
                <a:moveTo>
                  <a:pt x="609678" y="79513"/>
                </a:moveTo>
                <a:cubicBezTo>
                  <a:pt x="592009" y="57426"/>
                  <a:pt x="580205" y="28942"/>
                  <a:pt x="556670" y="13252"/>
                </a:cubicBezTo>
                <a:cubicBezTo>
                  <a:pt x="537929" y="758"/>
                  <a:pt x="512933" y="0"/>
                  <a:pt x="490409" y="0"/>
                </a:cubicBezTo>
                <a:cubicBezTo>
                  <a:pt x="393126" y="0"/>
                  <a:pt x="296044" y="8835"/>
                  <a:pt x="198861" y="13252"/>
                </a:cubicBezTo>
                <a:cubicBezTo>
                  <a:pt x="153750" y="58363"/>
                  <a:pt x="125343" y="80523"/>
                  <a:pt x="92844" y="132521"/>
                </a:cubicBezTo>
                <a:cubicBezTo>
                  <a:pt x="23902" y="242828"/>
                  <a:pt x="98176" y="135107"/>
                  <a:pt x="53087" y="225287"/>
                </a:cubicBezTo>
                <a:cubicBezTo>
                  <a:pt x="45964" y="239533"/>
                  <a:pt x="35418" y="251791"/>
                  <a:pt x="26583" y="265043"/>
                </a:cubicBezTo>
                <a:cubicBezTo>
                  <a:pt x="17748" y="300382"/>
                  <a:pt x="-1378" y="334662"/>
                  <a:pt x="78" y="371060"/>
                </a:cubicBezTo>
                <a:cubicBezTo>
                  <a:pt x="4496" y="481495"/>
                  <a:pt x="5456" y="592123"/>
                  <a:pt x="13331" y="702365"/>
                </a:cubicBezTo>
                <a:cubicBezTo>
                  <a:pt x="14326" y="716298"/>
                  <a:pt x="21678" y="729042"/>
                  <a:pt x="26583" y="742121"/>
                </a:cubicBezTo>
                <a:cubicBezTo>
                  <a:pt x="34936" y="764395"/>
                  <a:pt x="44957" y="786026"/>
                  <a:pt x="53087" y="808382"/>
                </a:cubicBezTo>
                <a:cubicBezTo>
                  <a:pt x="62635" y="834638"/>
                  <a:pt x="64095" y="864649"/>
                  <a:pt x="79592" y="887895"/>
                </a:cubicBezTo>
                <a:cubicBezTo>
                  <a:pt x="102545" y="922325"/>
                  <a:pt x="118454" y="947782"/>
                  <a:pt x="145852" y="980660"/>
                </a:cubicBezTo>
                <a:cubicBezTo>
                  <a:pt x="153851" y="990259"/>
                  <a:pt x="165095" y="996998"/>
                  <a:pt x="172357" y="1007165"/>
                </a:cubicBezTo>
                <a:cubicBezTo>
                  <a:pt x="231036" y="1089316"/>
                  <a:pt x="181312" y="1063159"/>
                  <a:pt x="251870" y="1086678"/>
                </a:cubicBezTo>
                <a:cubicBezTo>
                  <a:pt x="265122" y="1099930"/>
                  <a:pt x="276376" y="1115541"/>
                  <a:pt x="291626" y="1126434"/>
                </a:cubicBezTo>
                <a:cubicBezTo>
                  <a:pt x="308401" y="1138416"/>
                  <a:pt x="395544" y="1175900"/>
                  <a:pt x="410896" y="1179443"/>
                </a:cubicBezTo>
                <a:cubicBezTo>
                  <a:pt x="445598" y="1187451"/>
                  <a:pt x="481574" y="1188278"/>
                  <a:pt x="516913" y="1192695"/>
                </a:cubicBezTo>
                <a:cubicBezTo>
                  <a:pt x="609678" y="1188278"/>
                  <a:pt x="702907" y="1189699"/>
                  <a:pt x="795209" y="1179443"/>
                </a:cubicBezTo>
                <a:cubicBezTo>
                  <a:pt x="822976" y="1176358"/>
                  <a:pt x="874722" y="1152939"/>
                  <a:pt x="874722" y="1152939"/>
                </a:cubicBezTo>
                <a:cubicBezTo>
                  <a:pt x="913810" y="1126880"/>
                  <a:pt x="922351" y="1124939"/>
                  <a:pt x="954235" y="1086678"/>
                </a:cubicBezTo>
                <a:cubicBezTo>
                  <a:pt x="972622" y="1064614"/>
                  <a:pt x="997276" y="1018833"/>
                  <a:pt x="1007244" y="993913"/>
                </a:cubicBezTo>
                <a:cubicBezTo>
                  <a:pt x="1017620" y="967973"/>
                  <a:pt x="1024913" y="940904"/>
                  <a:pt x="1033748" y="914400"/>
                </a:cubicBezTo>
                <a:cubicBezTo>
                  <a:pt x="1051191" y="862071"/>
                  <a:pt x="1047000" y="888612"/>
                  <a:pt x="1047000" y="83488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olný tvar 9"/>
          <p:cNvSpPr/>
          <p:nvPr/>
        </p:nvSpPr>
        <p:spPr>
          <a:xfrm>
            <a:off x="3458817" y="3779348"/>
            <a:ext cx="450851" cy="585756"/>
          </a:xfrm>
          <a:custGeom>
            <a:avLst/>
            <a:gdLst>
              <a:gd name="connsiteX0" fmla="*/ 0 w 450851"/>
              <a:gd name="connsiteY0" fmla="*/ 251791 h 585756"/>
              <a:gd name="connsiteX1" fmla="*/ 66261 w 450851"/>
              <a:gd name="connsiteY1" fmla="*/ 318052 h 585756"/>
              <a:gd name="connsiteX2" fmla="*/ 172279 w 450851"/>
              <a:gd name="connsiteY2" fmla="*/ 463826 h 585756"/>
              <a:gd name="connsiteX3" fmla="*/ 212035 w 450851"/>
              <a:gd name="connsiteY3" fmla="*/ 516835 h 585756"/>
              <a:gd name="connsiteX4" fmla="*/ 225287 w 450851"/>
              <a:gd name="connsiteY4" fmla="*/ 556591 h 585756"/>
              <a:gd name="connsiteX5" fmla="*/ 251792 w 450851"/>
              <a:gd name="connsiteY5" fmla="*/ 583096 h 585756"/>
              <a:gd name="connsiteX6" fmla="*/ 278296 w 450851"/>
              <a:gd name="connsiteY6" fmla="*/ 450574 h 585756"/>
              <a:gd name="connsiteX7" fmla="*/ 304800 w 450851"/>
              <a:gd name="connsiteY7" fmla="*/ 397565 h 585756"/>
              <a:gd name="connsiteX8" fmla="*/ 318053 w 450851"/>
              <a:gd name="connsiteY8" fmla="*/ 357809 h 585756"/>
              <a:gd name="connsiteX9" fmla="*/ 344557 w 450851"/>
              <a:gd name="connsiteY9" fmla="*/ 291548 h 585756"/>
              <a:gd name="connsiteX10" fmla="*/ 410818 w 450851"/>
              <a:gd name="connsiteY10" fmla="*/ 119270 h 585756"/>
              <a:gd name="connsiteX11" fmla="*/ 424070 w 450851"/>
              <a:gd name="connsiteY11" fmla="*/ 66261 h 585756"/>
              <a:gd name="connsiteX12" fmla="*/ 450574 w 450851"/>
              <a:gd name="connsiteY12" fmla="*/ 0 h 58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0851" h="585756">
                <a:moveTo>
                  <a:pt x="0" y="251791"/>
                </a:moveTo>
                <a:cubicBezTo>
                  <a:pt x="22087" y="273878"/>
                  <a:pt x="46085" y="294207"/>
                  <a:pt x="66261" y="318052"/>
                </a:cubicBezTo>
                <a:cubicBezTo>
                  <a:pt x="158285" y="426808"/>
                  <a:pt x="120205" y="390922"/>
                  <a:pt x="172279" y="463826"/>
                </a:cubicBezTo>
                <a:cubicBezTo>
                  <a:pt x="185117" y="481799"/>
                  <a:pt x="198783" y="499165"/>
                  <a:pt x="212035" y="516835"/>
                </a:cubicBezTo>
                <a:cubicBezTo>
                  <a:pt x="216452" y="530087"/>
                  <a:pt x="218100" y="544613"/>
                  <a:pt x="225287" y="556591"/>
                </a:cubicBezTo>
                <a:cubicBezTo>
                  <a:pt x="231715" y="567305"/>
                  <a:pt x="246204" y="594271"/>
                  <a:pt x="251792" y="583096"/>
                </a:cubicBezTo>
                <a:cubicBezTo>
                  <a:pt x="271939" y="542803"/>
                  <a:pt x="258150" y="490867"/>
                  <a:pt x="278296" y="450574"/>
                </a:cubicBezTo>
                <a:cubicBezTo>
                  <a:pt x="287131" y="432904"/>
                  <a:pt x="297018" y="415723"/>
                  <a:pt x="304800" y="397565"/>
                </a:cubicBezTo>
                <a:cubicBezTo>
                  <a:pt x="310303" y="384726"/>
                  <a:pt x="313148" y="370889"/>
                  <a:pt x="318053" y="357809"/>
                </a:cubicBezTo>
                <a:cubicBezTo>
                  <a:pt x="326406" y="335535"/>
                  <a:pt x="336556" y="313951"/>
                  <a:pt x="344557" y="291548"/>
                </a:cubicBezTo>
                <a:cubicBezTo>
                  <a:pt x="402059" y="130539"/>
                  <a:pt x="360150" y="220602"/>
                  <a:pt x="410818" y="119270"/>
                </a:cubicBezTo>
                <a:cubicBezTo>
                  <a:pt x="415235" y="101600"/>
                  <a:pt x="416895" y="83002"/>
                  <a:pt x="424070" y="66261"/>
                </a:cubicBezTo>
                <a:cubicBezTo>
                  <a:pt x="455475" y="-7018"/>
                  <a:pt x="450574" y="56948"/>
                  <a:pt x="45057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Volný tvar 10"/>
          <p:cNvSpPr/>
          <p:nvPr/>
        </p:nvSpPr>
        <p:spPr>
          <a:xfrm>
            <a:off x="4502224" y="4345293"/>
            <a:ext cx="357808" cy="1099931"/>
          </a:xfrm>
          <a:custGeom>
            <a:avLst/>
            <a:gdLst>
              <a:gd name="connsiteX0" fmla="*/ 0 w 357808"/>
              <a:gd name="connsiteY0" fmla="*/ 0 h 1099931"/>
              <a:gd name="connsiteX1" fmla="*/ 53008 w 357808"/>
              <a:gd name="connsiteY1" fmla="*/ 132522 h 1099931"/>
              <a:gd name="connsiteX2" fmla="*/ 66261 w 357808"/>
              <a:gd name="connsiteY2" fmla="*/ 185531 h 1099931"/>
              <a:gd name="connsiteX3" fmla="*/ 92765 w 357808"/>
              <a:gd name="connsiteY3" fmla="*/ 225287 h 1099931"/>
              <a:gd name="connsiteX4" fmla="*/ 145774 w 357808"/>
              <a:gd name="connsiteY4" fmla="*/ 357809 h 1099931"/>
              <a:gd name="connsiteX5" fmla="*/ 198782 w 357808"/>
              <a:gd name="connsiteY5" fmla="*/ 490331 h 1099931"/>
              <a:gd name="connsiteX6" fmla="*/ 225287 w 357808"/>
              <a:gd name="connsiteY6" fmla="*/ 609600 h 1099931"/>
              <a:gd name="connsiteX7" fmla="*/ 238539 w 357808"/>
              <a:gd name="connsiteY7" fmla="*/ 675861 h 1099931"/>
              <a:gd name="connsiteX8" fmla="*/ 265043 w 357808"/>
              <a:gd name="connsiteY8" fmla="*/ 728870 h 1099931"/>
              <a:gd name="connsiteX9" fmla="*/ 291547 w 357808"/>
              <a:gd name="connsiteY9" fmla="*/ 795131 h 1099931"/>
              <a:gd name="connsiteX10" fmla="*/ 318052 w 357808"/>
              <a:gd name="connsiteY10" fmla="*/ 901148 h 1099931"/>
              <a:gd name="connsiteX11" fmla="*/ 331304 w 357808"/>
              <a:gd name="connsiteY11" fmla="*/ 1007166 h 1099931"/>
              <a:gd name="connsiteX12" fmla="*/ 344556 w 357808"/>
              <a:gd name="connsiteY12" fmla="*/ 1060174 h 1099931"/>
              <a:gd name="connsiteX13" fmla="*/ 357808 w 357808"/>
              <a:gd name="connsiteY13" fmla="*/ 1099931 h 109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7808" h="1099931">
                <a:moveTo>
                  <a:pt x="0" y="0"/>
                </a:moveTo>
                <a:cubicBezTo>
                  <a:pt x="20601" y="48071"/>
                  <a:pt x="39356" y="84740"/>
                  <a:pt x="53008" y="132522"/>
                </a:cubicBezTo>
                <a:cubicBezTo>
                  <a:pt x="58012" y="150035"/>
                  <a:pt x="59086" y="168790"/>
                  <a:pt x="66261" y="185531"/>
                </a:cubicBezTo>
                <a:cubicBezTo>
                  <a:pt x="72535" y="200170"/>
                  <a:pt x="86091" y="210826"/>
                  <a:pt x="92765" y="225287"/>
                </a:cubicBezTo>
                <a:cubicBezTo>
                  <a:pt x="112702" y="268485"/>
                  <a:pt x="124497" y="315255"/>
                  <a:pt x="145774" y="357809"/>
                </a:cubicBezTo>
                <a:cubicBezTo>
                  <a:pt x="174847" y="415957"/>
                  <a:pt x="180066" y="420148"/>
                  <a:pt x="198782" y="490331"/>
                </a:cubicBezTo>
                <a:cubicBezTo>
                  <a:pt x="209276" y="529682"/>
                  <a:pt x="216754" y="569778"/>
                  <a:pt x="225287" y="609600"/>
                </a:cubicBezTo>
                <a:cubicBezTo>
                  <a:pt x="230007" y="631624"/>
                  <a:pt x="231416" y="654492"/>
                  <a:pt x="238539" y="675861"/>
                </a:cubicBezTo>
                <a:cubicBezTo>
                  <a:pt x="244786" y="694602"/>
                  <a:pt x="257020" y="710817"/>
                  <a:pt x="265043" y="728870"/>
                </a:cubicBezTo>
                <a:cubicBezTo>
                  <a:pt x="274704" y="750608"/>
                  <a:pt x="284551" y="772395"/>
                  <a:pt x="291547" y="795131"/>
                </a:cubicBezTo>
                <a:cubicBezTo>
                  <a:pt x="302260" y="829947"/>
                  <a:pt x="318052" y="901148"/>
                  <a:pt x="318052" y="901148"/>
                </a:cubicBezTo>
                <a:cubicBezTo>
                  <a:pt x="322469" y="936487"/>
                  <a:pt x="325449" y="972036"/>
                  <a:pt x="331304" y="1007166"/>
                </a:cubicBezTo>
                <a:cubicBezTo>
                  <a:pt x="334298" y="1025131"/>
                  <a:pt x="339553" y="1042662"/>
                  <a:pt x="344556" y="1060174"/>
                </a:cubicBezTo>
                <a:cubicBezTo>
                  <a:pt x="348394" y="1073606"/>
                  <a:pt x="357808" y="1099931"/>
                  <a:pt x="357808" y="109993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Volný tvar 11"/>
          <p:cNvSpPr/>
          <p:nvPr/>
        </p:nvSpPr>
        <p:spPr>
          <a:xfrm>
            <a:off x="4461656" y="4293096"/>
            <a:ext cx="1550504" cy="1020460"/>
          </a:xfrm>
          <a:custGeom>
            <a:avLst/>
            <a:gdLst>
              <a:gd name="connsiteX0" fmla="*/ 0 w 1550504"/>
              <a:gd name="connsiteY0" fmla="*/ 13295 h 1020460"/>
              <a:gd name="connsiteX1" fmla="*/ 79513 w 1550504"/>
              <a:gd name="connsiteY1" fmla="*/ 43 h 1020460"/>
              <a:gd name="connsiteX2" fmla="*/ 530087 w 1550504"/>
              <a:gd name="connsiteY2" fmla="*/ 39799 h 1020460"/>
              <a:gd name="connsiteX3" fmla="*/ 583095 w 1550504"/>
              <a:gd name="connsiteY3" fmla="*/ 106060 h 1020460"/>
              <a:gd name="connsiteX4" fmla="*/ 530087 w 1550504"/>
              <a:gd name="connsiteY4" fmla="*/ 291591 h 1020460"/>
              <a:gd name="connsiteX5" fmla="*/ 503582 w 1550504"/>
              <a:gd name="connsiteY5" fmla="*/ 318095 h 1020460"/>
              <a:gd name="connsiteX6" fmla="*/ 463826 w 1550504"/>
              <a:gd name="connsiteY6" fmla="*/ 331347 h 1020460"/>
              <a:gd name="connsiteX7" fmla="*/ 397565 w 1550504"/>
              <a:gd name="connsiteY7" fmla="*/ 384356 h 1020460"/>
              <a:gd name="connsiteX8" fmla="*/ 357809 w 1550504"/>
              <a:gd name="connsiteY8" fmla="*/ 397608 h 1020460"/>
              <a:gd name="connsiteX9" fmla="*/ 318052 w 1550504"/>
              <a:gd name="connsiteY9" fmla="*/ 424112 h 1020460"/>
              <a:gd name="connsiteX10" fmla="*/ 278295 w 1550504"/>
              <a:gd name="connsiteY10" fmla="*/ 437365 h 1020460"/>
              <a:gd name="connsiteX11" fmla="*/ 198782 w 1550504"/>
              <a:gd name="connsiteY11" fmla="*/ 477121 h 1020460"/>
              <a:gd name="connsiteX12" fmla="*/ 238539 w 1550504"/>
              <a:gd name="connsiteY12" fmla="*/ 530130 h 1020460"/>
              <a:gd name="connsiteX13" fmla="*/ 662609 w 1550504"/>
              <a:gd name="connsiteY13" fmla="*/ 702408 h 1020460"/>
              <a:gd name="connsiteX14" fmla="*/ 993913 w 1550504"/>
              <a:gd name="connsiteY14" fmla="*/ 834930 h 1020460"/>
              <a:gd name="connsiteX15" fmla="*/ 1192695 w 1550504"/>
              <a:gd name="connsiteY15" fmla="*/ 887939 h 1020460"/>
              <a:gd name="connsiteX16" fmla="*/ 1431235 w 1550504"/>
              <a:gd name="connsiteY16" fmla="*/ 980704 h 1020460"/>
              <a:gd name="connsiteX17" fmla="*/ 1550504 w 1550504"/>
              <a:gd name="connsiteY17" fmla="*/ 1020460 h 1020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50504" h="1020460">
                <a:moveTo>
                  <a:pt x="0" y="13295"/>
                </a:moveTo>
                <a:cubicBezTo>
                  <a:pt x="26504" y="8878"/>
                  <a:pt x="52654" y="-724"/>
                  <a:pt x="79513" y="43"/>
                </a:cubicBezTo>
                <a:cubicBezTo>
                  <a:pt x="390445" y="8927"/>
                  <a:pt x="354724" y="4727"/>
                  <a:pt x="530087" y="39799"/>
                </a:cubicBezTo>
                <a:cubicBezTo>
                  <a:pt x="541624" y="51336"/>
                  <a:pt x="583095" y="89344"/>
                  <a:pt x="583095" y="106060"/>
                </a:cubicBezTo>
                <a:cubicBezTo>
                  <a:pt x="583095" y="189023"/>
                  <a:pt x="574520" y="236050"/>
                  <a:pt x="530087" y="291591"/>
                </a:cubicBezTo>
                <a:cubicBezTo>
                  <a:pt x="522282" y="301347"/>
                  <a:pt x="514296" y="311667"/>
                  <a:pt x="503582" y="318095"/>
                </a:cubicBezTo>
                <a:cubicBezTo>
                  <a:pt x="491604" y="325282"/>
                  <a:pt x="477078" y="326930"/>
                  <a:pt x="463826" y="331347"/>
                </a:cubicBezTo>
                <a:cubicBezTo>
                  <a:pt x="439172" y="356001"/>
                  <a:pt x="431003" y="367637"/>
                  <a:pt x="397565" y="384356"/>
                </a:cubicBezTo>
                <a:cubicBezTo>
                  <a:pt x="385071" y="390603"/>
                  <a:pt x="370303" y="391361"/>
                  <a:pt x="357809" y="397608"/>
                </a:cubicBezTo>
                <a:cubicBezTo>
                  <a:pt x="343563" y="404731"/>
                  <a:pt x="332298" y="416989"/>
                  <a:pt x="318052" y="424112"/>
                </a:cubicBezTo>
                <a:cubicBezTo>
                  <a:pt x="305558" y="430359"/>
                  <a:pt x="290789" y="431118"/>
                  <a:pt x="278295" y="437365"/>
                </a:cubicBezTo>
                <a:cubicBezTo>
                  <a:pt x="175543" y="488741"/>
                  <a:pt x="298706" y="443814"/>
                  <a:pt x="198782" y="477121"/>
                </a:cubicBezTo>
                <a:cubicBezTo>
                  <a:pt x="212034" y="494791"/>
                  <a:pt x="219461" y="519001"/>
                  <a:pt x="238539" y="530130"/>
                </a:cubicBezTo>
                <a:cubicBezTo>
                  <a:pt x="602215" y="742274"/>
                  <a:pt x="398147" y="607202"/>
                  <a:pt x="662609" y="702408"/>
                </a:cubicBezTo>
                <a:cubicBezTo>
                  <a:pt x="910300" y="791576"/>
                  <a:pt x="773659" y="767159"/>
                  <a:pt x="993913" y="834930"/>
                </a:cubicBezTo>
                <a:cubicBezTo>
                  <a:pt x="1059457" y="855097"/>
                  <a:pt x="1127638" y="866253"/>
                  <a:pt x="1192695" y="887939"/>
                </a:cubicBezTo>
                <a:cubicBezTo>
                  <a:pt x="1273631" y="914918"/>
                  <a:pt x="1350299" y="953725"/>
                  <a:pt x="1431235" y="980704"/>
                </a:cubicBezTo>
                <a:lnTo>
                  <a:pt x="1550504" y="102046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Volný tvar 12"/>
          <p:cNvSpPr/>
          <p:nvPr/>
        </p:nvSpPr>
        <p:spPr>
          <a:xfrm>
            <a:off x="3935896" y="2743200"/>
            <a:ext cx="172282" cy="848139"/>
          </a:xfrm>
          <a:custGeom>
            <a:avLst/>
            <a:gdLst>
              <a:gd name="connsiteX0" fmla="*/ 0 w 172282"/>
              <a:gd name="connsiteY0" fmla="*/ 0 h 848139"/>
              <a:gd name="connsiteX1" fmla="*/ 39756 w 172282"/>
              <a:gd name="connsiteY1" fmla="*/ 159026 h 848139"/>
              <a:gd name="connsiteX2" fmla="*/ 66261 w 172282"/>
              <a:gd name="connsiteY2" fmla="*/ 265043 h 848139"/>
              <a:gd name="connsiteX3" fmla="*/ 79513 w 172282"/>
              <a:gd name="connsiteY3" fmla="*/ 384313 h 848139"/>
              <a:gd name="connsiteX4" fmla="*/ 106017 w 172282"/>
              <a:gd name="connsiteY4" fmla="*/ 477078 h 848139"/>
              <a:gd name="connsiteX5" fmla="*/ 132521 w 172282"/>
              <a:gd name="connsiteY5" fmla="*/ 583096 h 848139"/>
              <a:gd name="connsiteX6" fmla="*/ 145774 w 172282"/>
              <a:gd name="connsiteY6" fmla="*/ 702365 h 848139"/>
              <a:gd name="connsiteX7" fmla="*/ 159026 w 172282"/>
              <a:gd name="connsiteY7" fmla="*/ 742122 h 848139"/>
              <a:gd name="connsiteX8" fmla="*/ 172278 w 172282"/>
              <a:gd name="connsiteY8" fmla="*/ 848139 h 84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282" h="848139">
                <a:moveTo>
                  <a:pt x="0" y="0"/>
                </a:moveTo>
                <a:cubicBezTo>
                  <a:pt x="34672" y="208036"/>
                  <a:pt x="-12741" y="-50956"/>
                  <a:pt x="39756" y="159026"/>
                </a:cubicBezTo>
                <a:lnTo>
                  <a:pt x="66261" y="265043"/>
                </a:lnTo>
                <a:cubicBezTo>
                  <a:pt x="70678" y="304800"/>
                  <a:pt x="73431" y="344777"/>
                  <a:pt x="79513" y="384313"/>
                </a:cubicBezTo>
                <a:cubicBezTo>
                  <a:pt x="87304" y="434953"/>
                  <a:pt x="93792" y="432254"/>
                  <a:pt x="106017" y="477078"/>
                </a:cubicBezTo>
                <a:cubicBezTo>
                  <a:pt x="115601" y="512221"/>
                  <a:pt x="132521" y="583096"/>
                  <a:pt x="132521" y="583096"/>
                </a:cubicBezTo>
                <a:cubicBezTo>
                  <a:pt x="136939" y="622852"/>
                  <a:pt x="139198" y="662908"/>
                  <a:pt x="145774" y="702365"/>
                </a:cubicBezTo>
                <a:cubicBezTo>
                  <a:pt x="148071" y="716144"/>
                  <a:pt x="156286" y="728424"/>
                  <a:pt x="159026" y="742122"/>
                </a:cubicBezTo>
                <a:cubicBezTo>
                  <a:pt x="172903" y="811507"/>
                  <a:pt x="172278" y="807576"/>
                  <a:pt x="172278" y="84813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Volný tvar 13"/>
          <p:cNvSpPr/>
          <p:nvPr/>
        </p:nvSpPr>
        <p:spPr>
          <a:xfrm>
            <a:off x="3935896" y="2663687"/>
            <a:ext cx="993913" cy="689113"/>
          </a:xfrm>
          <a:custGeom>
            <a:avLst/>
            <a:gdLst>
              <a:gd name="connsiteX0" fmla="*/ 0 w 993913"/>
              <a:gd name="connsiteY0" fmla="*/ 92765 h 689113"/>
              <a:gd name="connsiteX1" fmla="*/ 145774 w 993913"/>
              <a:gd name="connsiteY1" fmla="*/ 198783 h 689113"/>
              <a:gd name="connsiteX2" fmla="*/ 185530 w 993913"/>
              <a:gd name="connsiteY2" fmla="*/ 225287 h 689113"/>
              <a:gd name="connsiteX3" fmla="*/ 225287 w 993913"/>
              <a:gd name="connsiteY3" fmla="*/ 238539 h 689113"/>
              <a:gd name="connsiteX4" fmla="*/ 304800 w 993913"/>
              <a:gd name="connsiteY4" fmla="*/ 291548 h 689113"/>
              <a:gd name="connsiteX5" fmla="*/ 384313 w 993913"/>
              <a:gd name="connsiteY5" fmla="*/ 318052 h 689113"/>
              <a:gd name="connsiteX6" fmla="*/ 463826 w 993913"/>
              <a:gd name="connsiteY6" fmla="*/ 357809 h 689113"/>
              <a:gd name="connsiteX7" fmla="*/ 490330 w 993913"/>
              <a:gd name="connsiteY7" fmla="*/ 278296 h 689113"/>
              <a:gd name="connsiteX8" fmla="*/ 516834 w 993913"/>
              <a:gd name="connsiteY8" fmla="*/ 198783 h 689113"/>
              <a:gd name="connsiteX9" fmla="*/ 530087 w 993913"/>
              <a:gd name="connsiteY9" fmla="*/ 159026 h 689113"/>
              <a:gd name="connsiteX10" fmla="*/ 556591 w 993913"/>
              <a:gd name="connsiteY10" fmla="*/ 106017 h 689113"/>
              <a:gd name="connsiteX11" fmla="*/ 609600 w 993913"/>
              <a:gd name="connsiteY11" fmla="*/ 0 h 689113"/>
              <a:gd name="connsiteX12" fmla="*/ 649356 w 993913"/>
              <a:gd name="connsiteY12" fmla="*/ 13252 h 689113"/>
              <a:gd name="connsiteX13" fmla="*/ 662608 w 993913"/>
              <a:gd name="connsiteY13" fmla="*/ 53009 h 689113"/>
              <a:gd name="connsiteX14" fmla="*/ 689113 w 993913"/>
              <a:gd name="connsiteY14" fmla="*/ 79513 h 689113"/>
              <a:gd name="connsiteX15" fmla="*/ 742121 w 993913"/>
              <a:gd name="connsiteY15" fmla="*/ 198783 h 689113"/>
              <a:gd name="connsiteX16" fmla="*/ 768626 w 993913"/>
              <a:gd name="connsiteY16" fmla="*/ 225287 h 689113"/>
              <a:gd name="connsiteX17" fmla="*/ 808382 w 993913"/>
              <a:gd name="connsiteY17" fmla="*/ 304800 h 689113"/>
              <a:gd name="connsiteX18" fmla="*/ 848139 w 993913"/>
              <a:gd name="connsiteY18" fmla="*/ 371061 h 689113"/>
              <a:gd name="connsiteX19" fmla="*/ 874643 w 993913"/>
              <a:gd name="connsiteY19" fmla="*/ 424070 h 689113"/>
              <a:gd name="connsiteX20" fmla="*/ 887895 w 993913"/>
              <a:gd name="connsiteY20" fmla="*/ 490330 h 689113"/>
              <a:gd name="connsiteX21" fmla="*/ 927652 w 993913"/>
              <a:gd name="connsiteY21" fmla="*/ 543339 h 689113"/>
              <a:gd name="connsiteX22" fmla="*/ 954156 w 993913"/>
              <a:gd name="connsiteY22" fmla="*/ 622852 h 689113"/>
              <a:gd name="connsiteX23" fmla="*/ 980661 w 993913"/>
              <a:gd name="connsiteY23" fmla="*/ 662609 h 689113"/>
              <a:gd name="connsiteX24" fmla="*/ 993913 w 993913"/>
              <a:gd name="connsiteY24" fmla="*/ 689113 h 68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93913" h="689113">
                <a:moveTo>
                  <a:pt x="0" y="92765"/>
                </a:moveTo>
                <a:cubicBezTo>
                  <a:pt x="91134" y="165673"/>
                  <a:pt x="42727" y="130085"/>
                  <a:pt x="145774" y="198783"/>
                </a:cubicBezTo>
                <a:cubicBezTo>
                  <a:pt x="159026" y="207618"/>
                  <a:pt x="170420" y="220251"/>
                  <a:pt x="185530" y="225287"/>
                </a:cubicBezTo>
                <a:lnTo>
                  <a:pt x="225287" y="238539"/>
                </a:lnTo>
                <a:cubicBezTo>
                  <a:pt x="251791" y="256209"/>
                  <a:pt x="274580" y="281475"/>
                  <a:pt x="304800" y="291548"/>
                </a:cubicBezTo>
                <a:lnTo>
                  <a:pt x="384313" y="318052"/>
                </a:lnTo>
                <a:cubicBezTo>
                  <a:pt x="385647" y="318941"/>
                  <a:pt x="452853" y="368782"/>
                  <a:pt x="463826" y="357809"/>
                </a:cubicBezTo>
                <a:cubicBezTo>
                  <a:pt x="483581" y="338054"/>
                  <a:pt x="481495" y="304800"/>
                  <a:pt x="490330" y="278296"/>
                </a:cubicBezTo>
                <a:lnTo>
                  <a:pt x="516834" y="198783"/>
                </a:lnTo>
                <a:cubicBezTo>
                  <a:pt x="521252" y="185531"/>
                  <a:pt x="523840" y="171521"/>
                  <a:pt x="530087" y="159026"/>
                </a:cubicBezTo>
                <a:cubicBezTo>
                  <a:pt x="538922" y="141356"/>
                  <a:pt x="549254" y="124359"/>
                  <a:pt x="556591" y="106017"/>
                </a:cubicBezTo>
                <a:cubicBezTo>
                  <a:pt x="597197" y="4500"/>
                  <a:pt x="558800" y="50798"/>
                  <a:pt x="609600" y="0"/>
                </a:cubicBezTo>
                <a:cubicBezTo>
                  <a:pt x="622852" y="4417"/>
                  <a:pt x="639479" y="3374"/>
                  <a:pt x="649356" y="13252"/>
                </a:cubicBezTo>
                <a:cubicBezTo>
                  <a:pt x="659234" y="23130"/>
                  <a:pt x="655421" y="41031"/>
                  <a:pt x="662608" y="53009"/>
                </a:cubicBezTo>
                <a:cubicBezTo>
                  <a:pt x="669036" y="63723"/>
                  <a:pt x="680278" y="70678"/>
                  <a:pt x="689113" y="79513"/>
                </a:cubicBezTo>
                <a:cubicBezTo>
                  <a:pt x="700590" y="108206"/>
                  <a:pt x="723551" y="170928"/>
                  <a:pt x="742121" y="198783"/>
                </a:cubicBezTo>
                <a:cubicBezTo>
                  <a:pt x="749052" y="209179"/>
                  <a:pt x="759791" y="216452"/>
                  <a:pt x="768626" y="225287"/>
                </a:cubicBezTo>
                <a:cubicBezTo>
                  <a:pt x="801935" y="325214"/>
                  <a:pt x="757003" y="202042"/>
                  <a:pt x="808382" y="304800"/>
                </a:cubicBezTo>
                <a:cubicBezTo>
                  <a:pt x="842787" y="373612"/>
                  <a:pt x="796370" y="319292"/>
                  <a:pt x="848139" y="371061"/>
                </a:cubicBezTo>
                <a:cubicBezTo>
                  <a:pt x="856974" y="388731"/>
                  <a:pt x="868396" y="405329"/>
                  <a:pt x="874643" y="424070"/>
                </a:cubicBezTo>
                <a:cubicBezTo>
                  <a:pt x="881766" y="445438"/>
                  <a:pt x="878747" y="469747"/>
                  <a:pt x="887895" y="490330"/>
                </a:cubicBezTo>
                <a:cubicBezTo>
                  <a:pt x="896866" y="510513"/>
                  <a:pt x="914400" y="525669"/>
                  <a:pt x="927652" y="543339"/>
                </a:cubicBezTo>
                <a:cubicBezTo>
                  <a:pt x="936487" y="569843"/>
                  <a:pt x="942809" y="597322"/>
                  <a:pt x="954156" y="622852"/>
                </a:cubicBezTo>
                <a:cubicBezTo>
                  <a:pt x="960625" y="637407"/>
                  <a:pt x="972466" y="648951"/>
                  <a:pt x="980661" y="662609"/>
                </a:cubicBezTo>
                <a:cubicBezTo>
                  <a:pt x="985743" y="671079"/>
                  <a:pt x="989496" y="680278"/>
                  <a:pt x="993913" y="68911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Volný tvar 14"/>
          <p:cNvSpPr/>
          <p:nvPr/>
        </p:nvSpPr>
        <p:spPr>
          <a:xfrm>
            <a:off x="5115339" y="2514313"/>
            <a:ext cx="569844" cy="825235"/>
          </a:xfrm>
          <a:custGeom>
            <a:avLst/>
            <a:gdLst>
              <a:gd name="connsiteX0" fmla="*/ 0 w 569844"/>
              <a:gd name="connsiteY0" fmla="*/ 825235 h 825235"/>
              <a:gd name="connsiteX1" fmla="*/ 13252 w 569844"/>
              <a:gd name="connsiteY1" fmla="*/ 692713 h 825235"/>
              <a:gd name="connsiteX2" fmla="*/ 26504 w 569844"/>
              <a:gd name="connsiteY2" fmla="*/ 652957 h 825235"/>
              <a:gd name="connsiteX3" fmla="*/ 39757 w 569844"/>
              <a:gd name="connsiteY3" fmla="*/ 507183 h 825235"/>
              <a:gd name="connsiteX4" fmla="*/ 53009 w 569844"/>
              <a:gd name="connsiteY4" fmla="*/ 427670 h 825235"/>
              <a:gd name="connsiteX5" fmla="*/ 66261 w 569844"/>
              <a:gd name="connsiteY5" fmla="*/ 3600 h 825235"/>
              <a:gd name="connsiteX6" fmla="*/ 92765 w 569844"/>
              <a:gd name="connsiteY6" fmla="*/ 43357 h 825235"/>
              <a:gd name="connsiteX7" fmla="*/ 145774 w 569844"/>
              <a:gd name="connsiteY7" fmla="*/ 189130 h 825235"/>
              <a:gd name="connsiteX8" fmla="*/ 212035 w 569844"/>
              <a:gd name="connsiteY8" fmla="*/ 268644 h 825235"/>
              <a:gd name="connsiteX9" fmla="*/ 304800 w 569844"/>
              <a:gd name="connsiteY9" fmla="*/ 427670 h 825235"/>
              <a:gd name="connsiteX10" fmla="*/ 357809 w 569844"/>
              <a:gd name="connsiteY10" fmla="*/ 493930 h 825235"/>
              <a:gd name="connsiteX11" fmla="*/ 397565 w 569844"/>
              <a:gd name="connsiteY11" fmla="*/ 560191 h 825235"/>
              <a:gd name="connsiteX12" fmla="*/ 424070 w 569844"/>
              <a:gd name="connsiteY12" fmla="*/ 626452 h 825235"/>
              <a:gd name="connsiteX13" fmla="*/ 463826 w 569844"/>
              <a:gd name="connsiteY13" fmla="*/ 652957 h 825235"/>
              <a:gd name="connsiteX14" fmla="*/ 516835 w 569844"/>
              <a:gd name="connsiteY14" fmla="*/ 732470 h 825235"/>
              <a:gd name="connsiteX15" fmla="*/ 569844 w 569844"/>
              <a:gd name="connsiteY15" fmla="*/ 798730 h 825235"/>
              <a:gd name="connsiteX16" fmla="*/ 530087 w 569844"/>
              <a:gd name="connsiteY16" fmla="*/ 719217 h 825235"/>
              <a:gd name="connsiteX17" fmla="*/ 516835 w 569844"/>
              <a:gd name="connsiteY17" fmla="*/ 679461 h 825235"/>
              <a:gd name="connsiteX18" fmla="*/ 477078 w 569844"/>
              <a:gd name="connsiteY18" fmla="*/ 652957 h 825235"/>
              <a:gd name="connsiteX19" fmla="*/ 424070 w 569844"/>
              <a:gd name="connsiteY19" fmla="*/ 586696 h 825235"/>
              <a:gd name="connsiteX20" fmla="*/ 410818 w 569844"/>
              <a:gd name="connsiteY20" fmla="*/ 546939 h 825235"/>
              <a:gd name="connsiteX21" fmla="*/ 384313 w 569844"/>
              <a:gd name="connsiteY21" fmla="*/ 520435 h 825235"/>
              <a:gd name="connsiteX22" fmla="*/ 344557 w 569844"/>
              <a:gd name="connsiteY22" fmla="*/ 440922 h 825235"/>
              <a:gd name="connsiteX23" fmla="*/ 66261 w 569844"/>
              <a:gd name="connsiteY23" fmla="*/ 414417 h 825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69844" h="825235">
                <a:moveTo>
                  <a:pt x="0" y="825235"/>
                </a:moveTo>
                <a:cubicBezTo>
                  <a:pt x="4417" y="781061"/>
                  <a:pt x="6502" y="736591"/>
                  <a:pt x="13252" y="692713"/>
                </a:cubicBezTo>
                <a:cubicBezTo>
                  <a:pt x="15376" y="678907"/>
                  <a:pt x="24528" y="666785"/>
                  <a:pt x="26504" y="652957"/>
                </a:cubicBezTo>
                <a:cubicBezTo>
                  <a:pt x="33404" y="604656"/>
                  <a:pt x="34056" y="555641"/>
                  <a:pt x="39757" y="507183"/>
                </a:cubicBezTo>
                <a:cubicBezTo>
                  <a:pt x="42897" y="480497"/>
                  <a:pt x="48592" y="454174"/>
                  <a:pt x="53009" y="427670"/>
                </a:cubicBezTo>
                <a:cubicBezTo>
                  <a:pt x="57426" y="286313"/>
                  <a:pt x="51709" y="144275"/>
                  <a:pt x="66261" y="3600"/>
                </a:cubicBezTo>
                <a:cubicBezTo>
                  <a:pt x="67900" y="-12243"/>
                  <a:pt x="87173" y="28444"/>
                  <a:pt x="92765" y="43357"/>
                </a:cubicBezTo>
                <a:cubicBezTo>
                  <a:pt x="133722" y="152575"/>
                  <a:pt x="67143" y="71183"/>
                  <a:pt x="145774" y="189130"/>
                </a:cubicBezTo>
                <a:cubicBezTo>
                  <a:pt x="164912" y="217837"/>
                  <a:pt x="191334" y="241043"/>
                  <a:pt x="212035" y="268644"/>
                </a:cubicBezTo>
                <a:cubicBezTo>
                  <a:pt x="337372" y="435761"/>
                  <a:pt x="198805" y="261108"/>
                  <a:pt x="304800" y="427670"/>
                </a:cubicBezTo>
                <a:cubicBezTo>
                  <a:pt x="319986" y="451533"/>
                  <a:pt x="341589" y="470758"/>
                  <a:pt x="357809" y="493930"/>
                </a:cubicBezTo>
                <a:cubicBezTo>
                  <a:pt x="372580" y="515031"/>
                  <a:pt x="386046" y="537153"/>
                  <a:pt x="397565" y="560191"/>
                </a:cubicBezTo>
                <a:cubicBezTo>
                  <a:pt x="408204" y="581468"/>
                  <a:pt x="410243" y="607094"/>
                  <a:pt x="424070" y="626452"/>
                </a:cubicBezTo>
                <a:cubicBezTo>
                  <a:pt x="433327" y="639412"/>
                  <a:pt x="450574" y="644122"/>
                  <a:pt x="463826" y="652957"/>
                </a:cubicBezTo>
                <a:cubicBezTo>
                  <a:pt x="517251" y="759802"/>
                  <a:pt x="462871" y="665014"/>
                  <a:pt x="516835" y="732470"/>
                </a:cubicBezTo>
                <a:cubicBezTo>
                  <a:pt x="583694" y="816045"/>
                  <a:pt x="505856" y="734744"/>
                  <a:pt x="569844" y="798730"/>
                </a:cubicBezTo>
                <a:cubicBezTo>
                  <a:pt x="536530" y="698796"/>
                  <a:pt x="581470" y="821983"/>
                  <a:pt x="530087" y="719217"/>
                </a:cubicBezTo>
                <a:cubicBezTo>
                  <a:pt x="523840" y="706723"/>
                  <a:pt x="525561" y="690369"/>
                  <a:pt x="516835" y="679461"/>
                </a:cubicBezTo>
                <a:cubicBezTo>
                  <a:pt x="506885" y="667024"/>
                  <a:pt x="490330" y="661792"/>
                  <a:pt x="477078" y="652957"/>
                </a:cubicBezTo>
                <a:cubicBezTo>
                  <a:pt x="443768" y="553026"/>
                  <a:pt x="492575" y="672329"/>
                  <a:pt x="424070" y="586696"/>
                </a:cubicBezTo>
                <a:cubicBezTo>
                  <a:pt x="415344" y="575788"/>
                  <a:pt x="418005" y="558917"/>
                  <a:pt x="410818" y="546939"/>
                </a:cubicBezTo>
                <a:cubicBezTo>
                  <a:pt x="404390" y="536225"/>
                  <a:pt x="393148" y="529270"/>
                  <a:pt x="384313" y="520435"/>
                </a:cubicBezTo>
                <a:cubicBezTo>
                  <a:pt x="377092" y="498773"/>
                  <a:pt x="366191" y="454443"/>
                  <a:pt x="344557" y="440922"/>
                </a:cubicBezTo>
                <a:cubicBezTo>
                  <a:pt x="268623" y="393463"/>
                  <a:pt x="135407" y="414417"/>
                  <a:pt x="66261" y="41441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Volný tvar 15"/>
          <p:cNvSpPr/>
          <p:nvPr/>
        </p:nvSpPr>
        <p:spPr>
          <a:xfrm>
            <a:off x="5936974" y="2557670"/>
            <a:ext cx="66261" cy="954156"/>
          </a:xfrm>
          <a:custGeom>
            <a:avLst/>
            <a:gdLst>
              <a:gd name="connsiteX0" fmla="*/ 0 w 66261"/>
              <a:gd name="connsiteY0" fmla="*/ 0 h 954156"/>
              <a:gd name="connsiteX1" fmla="*/ 13252 w 66261"/>
              <a:gd name="connsiteY1" fmla="*/ 622852 h 954156"/>
              <a:gd name="connsiteX2" fmla="*/ 26504 w 66261"/>
              <a:gd name="connsiteY2" fmla="*/ 675860 h 954156"/>
              <a:gd name="connsiteX3" fmla="*/ 39756 w 66261"/>
              <a:gd name="connsiteY3" fmla="*/ 808382 h 954156"/>
              <a:gd name="connsiteX4" fmla="*/ 53009 w 66261"/>
              <a:gd name="connsiteY4" fmla="*/ 914400 h 954156"/>
              <a:gd name="connsiteX5" fmla="*/ 66261 w 66261"/>
              <a:gd name="connsiteY5" fmla="*/ 954156 h 95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261" h="954156">
                <a:moveTo>
                  <a:pt x="0" y="0"/>
                </a:moveTo>
                <a:cubicBezTo>
                  <a:pt x="4417" y="207617"/>
                  <a:pt x="5115" y="415347"/>
                  <a:pt x="13252" y="622852"/>
                </a:cubicBezTo>
                <a:cubicBezTo>
                  <a:pt x="13966" y="641051"/>
                  <a:pt x="23928" y="657830"/>
                  <a:pt x="26504" y="675860"/>
                </a:cubicBezTo>
                <a:cubicBezTo>
                  <a:pt x="32782" y="719808"/>
                  <a:pt x="34853" y="764259"/>
                  <a:pt x="39756" y="808382"/>
                </a:cubicBezTo>
                <a:cubicBezTo>
                  <a:pt x="43689" y="843779"/>
                  <a:pt x="46638" y="879360"/>
                  <a:pt x="53009" y="914400"/>
                </a:cubicBezTo>
                <a:cubicBezTo>
                  <a:pt x="55508" y="928144"/>
                  <a:pt x="66261" y="954156"/>
                  <a:pt x="66261" y="95415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Volný tvar 16"/>
          <p:cNvSpPr/>
          <p:nvPr/>
        </p:nvSpPr>
        <p:spPr>
          <a:xfrm>
            <a:off x="5963478" y="2517886"/>
            <a:ext cx="539523" cy="371088"/>
          </a:xfrm>
          <a:custGeom>
            <a:avLst/>
            <a:gdLst>
              <a:gd name="connsiteX0" fmla="*/ 26505 w 539523"/>
              <a:gd name="connsiteY0" fmla="*/ 39784 h 371088"/>
              <a:gd name="connsiteX1" fmla="*/ 106018 w 539523"/>
              <a:gd name="connsiteY1" fmla="*/ 13279 h 371088"/>
              <a:gd name="connsiteX2" fmla="*/ 516835 w 539523"/>
              <a:gd name="connsiteY2" fmla="*/ 13279 h 371088"/>
              <a:gd name="connsiteX3" fmla="*/ 516835 w 539523"/>
              <a:gd name="connsiteY3" fmla="*/ 251818 h 371088"/>
              <a:gd name="connsiteX4" fmla="*/ 490331 w 539523"/>
              <a:gd name="connsiteY4" fmla="*/ 278323 h 371088"/>
              <a:gd name="connsiteX5" fmla="*/ 397565 w 539523"/>
              <a:gd name="connsiteY5" fmla="*/ 344584 h 371088"/>
              <a:gd name="connsiteX6" fmla="*/ 357809 w 539523"/>
              <a:gd name="connsiteY6" fmla="*/ 357836 h 371088"/>
              <a:gd name="connsiteX7" fmla="*/ 318052 w 539523"/>
              <a:gd name="connsiteY7" fmla="*/ 371088 h 371088"/>
              <a:gd name="connsiteX8" fmla="*/ 0 w 539523"/>
              <a:gd name="connsiteY8" fmla="*/ 357836 h 37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9523" h="371088">
                <a:moveTo>
                  <a:pt x="26505" y="39784"/>
                </a:moveTo>
                <a:cubicBezTo>
                  <a:pt x="53009" y="30949"/>
                  <a:pt x="78422" y="17636"/>
                  <a:pt x="106018" y="13279"/>
                </a:cubicBezTo>
                <a:cubicBezTo>
                  <a:pt x="262221" y="-11385"/>
                  <a:pt x="352801" y="4166"/>
                  <a:pt x="516835" y="13279"/>
                </a:cubicBezTo>
                <a:cubicBezTo>
                  <a:pt x="547874" y="106398"/>
                  <a:pt x="546288" y="84915"/>
                  <a:pt x="516835" y="251818"/>
                </a:cubicBezTo>
                <a:cubicBezTo>
                  <a:pt x="514664" y="264122"/>
                  <a:pt x="499166" y="269488"/>
                  <a:pt x="490331" y="278323"/>
                </a:cubicBezTo>
                <a:cubicBezTo>
                  <a:pt x="468244" y="344584"/>
                  <a:pt x="490331" y="313662"/>
                  <a:pt x="397565" y="344584"/>
                </a:cubicBezTo>
                <a:lnTo>
                  <a:pt x="357809" y="357836"/>
                </a:lnTo>
                <a:lnTo>
                  <a:pt x="318052" y="371088"/>
                </a:lnTo>
                <a:lnTo>
                  <a:pt x="0" y="35783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Volný tvar 17"/>
          <p:cNvSpPr/>
          <p:nvPr/>
        </p:nvSpPr>
        <p:spPr>
          <a:xfrm>
            <a:off x="6586330" y="2425148"/>
            <a:ext cx="695896" cy="980661"/>
          </a:xfrm>
          <a:custGeom>
            <a:avLst/>
            <a:gdLst>
              <a:gd name="connsiteX0" fmla="*/ 0 w 695896"/>
              <a:gd name="connsiteY0" fmla="*/ 980661 h 980661"/>
              <a:gd name="connsiteX1" fmla="*/ 39757 w 695896"/>
              <a:gd name="connsiteY1" fmla="*/ 914400 h 980661"/>
              <a:gd name="connsiteX2" fmla="*/ 79513 w 695896"/>
              <a:gd name="connsiteY2" fmla="*/ 781878 h 980661"/>
              <a:gd name="connsiteX3" fmla="*/ 92766 w 695896"/>
              <a:gd name="connsiteY3" fmla="*/ 702365 h 980661"/>
              <a:gd name="connsiteX4" fmla="*/ 106018 w 695896"/>
              <a:gd name="connsiteY4" fmla="*/ 662609 h 980661"/>
              <a:gd name="connsiteX5" fmla="*/ 145774 w 695896"/>
              <a:gd name="connsiteY5" fmla="*/ 503582 h 980661"/>
              <a:gd name="connsiteX6" fmla="*/ 159027 w 695896"/>
              <a:gd name="connsiteY6" fmla="*/ 450574 h 980661"/>
              <a:gd name="connsiteX7" fmla="*/ 185531 w 695896"/>
              <a:gd name="connsiteY7" fmla="*/ 397565 h 980661"/>
              <a:gd name="connsiteX8" fmla="*/ 198783 w 695896"/>
              <a:gd name="connsiteY8" fmla="*/ 344556 h 980661"/>
              <a:gd name="connsiteX9" fmla="*/ 225287 w 695896"/>
              <a:gd name="connsiteY9" fmla="*/ 291548 h 980661"/>
              <a:gd name="connsiteX10" fmla="*/ 291548 w 695896"/>
              <a:gd name="connsiteY10" fmla="*/ 172278 h 980661"/>
              <a:gd name="connsiteX11" fmla="*/ 304800 w 695896"/>
              <a:gd name="connsiteY11" fmla="*/ 119269 h 980661"/>
              <a:gd name="connsiteX12" fmla="*/ 344557 w 695896"/>
              <a:gd name="connsiteY12" fmla="*/ 79513 h 980661"/>
              <a:gd name="connsiteX13" fmla="*/ 384313 w 695896"/>
              <a:gd name="connsiteY13" fmla="*/ 0 h 980661"/>
              <a:gd name="connsiteX14" fmla="*/ 410818 w 695896"/>
              <a:gd name="connsiteY14" fmla="*/ 53009 h 980661"/>
              <a:gd name="connsiteX15" fmla="*/ 450574 w 695896"/>
              <a:gd name="connsiteY15" fmla="*/ 225287 h 980661"/>
              <a:gd name="connsiteX16" fmla="*/ 463827 w 695896"/>
              <a:gd name="connsiteY16" fmla="*/ 278295 h 980661"/>
              <a:gd name="connsiteX17" fmla="*/ 490331 w 695896"/>
              <a:gd name="connsiteY17" fmla="*/ 410817 h 980661"/>
              <a:gd name="connsiteX18" fmla="*/ 503583 w 695896"/>
              <a:gd name="connsiteY18" fmla="*/ 450574 h 980661"/>
              <a:gd name="connsiteX19" fmla="*/ 530087 w 695896"/>
              <a:gd name="connsiteY19" fmla="*/ 556591 h 980661"/>
              <a:gd name="connsiteX20" fmla="*/ 583096 w 695896"/>
              <a:gd name="connsiteY20" fmla="*/ 649356 h 980661"/>
              <a:gd name="connsiteX21" fmla="*/ 636105 w 695896"/>
              <a:gd name="connsiteY21" fmla="*/ 742122 h 980661"/>
              <a:gd name="connsiteX22" fmla="*/ 649357 w 695896"/>
              <a:gd name="connsiteY22" fmla="*/ 795130 h 980661"/>
              <a:gd name="connsiteX23" fmla="*/ 689113 w 695896"/>
              <a:gd name="connsiteY23" fmla="*/ 874643 h 980661"/>
              <a:gd name="connsiteX24" fmla="*/ 649357 w 695896"/>
              <a:gd name="connsiteY24" fmla="*/ 861391 h 980661"/>
              <a:gd name="connsiteX25" fmla="*/ 609600 w 695896"/>
              <a:gd name="connsiteY25" fmla="*/ 795130 h 980661"/>
              <a:gd name="connsiteX26" fmla="*/ 569844 w 695896"/>
              <a:gd name="connsiteY26" fmla="*/ 728869 h 980661"/>
              <a:gd name="connsiteX27" fmla="*/ 543340 w 695896"/>
              <a:gd name="connsiteY27" fmla="*/ 649356 h 980661"/>
              <a:gd name="connsiteX28" fmla="*/ 530087 w 695896"/>
              <a:gd name="connsiteY28" fmla="*/ 609600 h 980661"/>
              <a:gd name="connsiteX29" fmla="*/ 477079 w 695896"/>
              <a:gd name="connsiteY29" fmla="*/ 556591 h 980661"/>
              <a:gd name="connsiteX30" fmla="*/ 132522 w 695896"/>
              <a:gd name="connsiteY30" fmla="*/ 556591 h 98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95896" h="980661">
                <a:moveTo>
                  <a:pt x="0" y="980661"/>
                </a:moveTo>
                <a:cubicBezTo>
                  <a:pt x="13252" y="958574"/>
                  <a:pt x="29098" y="937849"/>
                  <a:pt x="39757" y="914400"/>
                </a:cubicBezTo>
                <a:cubicBezTo>
                  <a:pt x="51831" y="887836"/>
                  <a:pt x="72647" y="816207"/>
                  <a:pt x="79513" y="781878"/>
                </a:cubicBezTo>
                <a:cubicBezTo>
                  <a:pt x="84783" y="755530"/>
                  <a:pt x="86937" y="728595"/>
                  <a:pt x="92766" y="702365"/>
                </a:cubicBezTo>
                <a:cubicBezTo>
                  <a:pt x="95796" y="688729"/>
                  <a:pt x="101601" y="675861"/>
                  <a:pt x="106018" y="662609"/>
                </a:cubicBezTo>
                <a:cubicBezTo>
                  <a:pt x="140685" y="454602"/>
                  <a:pt x="93282" y="713533"/>
                  <a:pt x="145774" y="503582"/>
                </a:cubicBezTo>
                <a:cubicBezTo>
                  <a:pt x="150192" y="485913"/>
                  <a:pt x="152632" y="467628"/>
                  <a:pt x="159027" y="450574"/>
                </a:cubicBezTo>
                <a:cubicBezTo>
                  <a:pt x="165964" y="432077"/>
                  <a:pt x="178595" y="416062"/>
                  <a:pt x="185531" y="397565"/>
                </a:cubicBezTo>
                <a:cubicBezTo>
                  <a:pt x="191926" y="380511"/>
                  <a:pt x="192388" y="361610"/>
                  <a:pt x="198783" y="344556"/>
                </a:cubicBezTo>
                <a:cubicBezTo>
                  <a:pt x="205719" y="326059"/>
                  <a:pt x="217264" y="309600"/>
                  <a:pt x="225287" y="291548"/>
                </a:cubicBezTo>
                <a:cubicBezTo>
                  <a:pt x="269460" y="192160"/>
                  <a:pt x="228731" y="256036"/>
                  <a:pt x="291548" y="172278"/>
                </a:cubicBezTo>
                <a:cubicBezTo>
                  <a:pt x="295965" y="154608"/>
                  <a:pt x="295764" y="135083"/>
                  <a:pt x="304800" y="119269"/>
                </a:cubicBezTo>
                <a:cubicBezTo>
                  <a:pt x="314098" y="102997"/>
                  <a:pt x="332559" y="93911"/>
                  <a:pt x="344557" y="79513"/>
                </a:cubicBezTo>
                <a:cubicBezTo>
                  <a:pt x="373100" y="45262"/>
                  <a:pt x="371032" y="39843"/>
                  <a:pt x="384313" y="0"/>
                </a:cubicBezTo>
                <a:cubicBezTo>
                  <a:pt x="393148" y="17670"/>
                  <a:pt x="406679" y="33692"/>
                  <a:pt x="410818" y="53009"/>
                </a:cubicBezTo>
                <a:cubicBezTo>
                  <a:pt x="450645" y="238864"/>
                  <a:pt x="390480" y="135143"/>
                  <a:pt x="450574" y="225287"/>
                </a:cubicBezTo>
                <a:cubicBezTo>
                  <a:pt x="454992" y="242956"/>
                  <a:pt x="460011" y="260486"/>
                  <a:pt x="463827" y="278295"/>
                </a:cubicBezTo>
                <a:cubicBezTo>
                  <a:pt x="473266" y="322344"/>
                  <a:pt x="476086" y="368080"/>
                  <a:pt x="490331" y="410817"/>
                </a:cubicBezTo>
                <a:cubicBezTo>
                  <a:pt x="494748" y="424069"/>
                  <a:pt x="499908" y="437097"/>
                  <a:pt x="503583" y="450574"/>
                </a:cubicBezTo>
                <a:cubicBezTo>
                  <a:pt x="513167" y="485717"/>
                  <a:pt x="509881" y="526282"/>
                  <a:pt x="530087" y="556591"/>
                </a:cubicBezTo>
                <a:cubicBezTo>
                  <a:pt x="594656" y="653443"/>
                  <a:pt x="515850" y="531674"/>
                  <a:pt x="583096" y="649356"/>
                </a:cubicBezTo>
                <a:cubicBezTo>
                  <a:pt x="658026" y="780485"/>
                  <a:pt x="556004" y="581923"/>
                  <a:pt x="636105" y="742122"/>
                </a:cubicBezTo>
                <a:cubicBezTo>
                  <a:pt x="640522" y="759791"/>
                  <a:pt x="641212" y="778840"/>
                  <a:pt x="649357" y="795130"/>
                </a:cubicBezTo>
                <a:cubicBezTo>
                  <a:pt x="659935" y="816286"/>
                  <a:pt x="714819" y="836084"/>
                  <a:pt x="689113" y="874643"/>
                </a:cubicBezTo>
                <a:cubicBezTo>
                  <a:pt x="681364" y="886266"/>
                  <a:pt x="662609" y="865808"/>
                  <a:pt x="649357" y="861391"/>
                </a:cubicBezTo>
                <a:cubicBezTo>
                  <a:pt x="611817" y="748771"/>
                  <a:pt x="664173" y="886084"/>
                  <a:pt x="609600" y="795130"/>
                </a:cubicBezTo>
                <a:cubicBezTo>
                  <a:pt x="557988" y="709110"/>
                  <a:pt x="637003" y="796030"/>
                  <a:pt x="569844" y="728869"/>
                </a:cubicBezTo>
                <a:lnTo>
                  <a:pt x="543340" y="649356"/>
                </a:lnTo>
                <a:lnTo>
                  <a:pt x="530087" y="609600"/>
                </a:lnTo>
                <a:cubicBezTo>
                  <a:pt x="517759" y="572617"/>
                  <a:pt x="524746" y="558235"/>
                  <a:pt x="477079" y="556591"/>
                </a:cubicBezTo>
                <a:cubicBezTo>
                  <a:pt x="362295" y="552633"/>
                  <a:pt x="247374" y="556591"/>
                  <a:pt x="132522" y="55659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Volný tvar 18"/>
          <p:cNvSpPr/>
          <p:nvPr/>
        </p:nvSpPr>
        <p:spPr>
          <a:xfrm>
            <a:off x="6310866" y="4047998"/>
            <a:ext cx="1861534" cy="1325218"/>
          </a:xfrm>
          <a:custGeom>
            <a:avLst/>
            <a:gdLst>
              <a:gd name="connsiteX0" fmla="*/ 0 w 1861534"/>
              <a:gd name="connsiteY0" fmla="*/ 225287 h 1325218"/>
              <a:gd name="connsiteX1" fmla="*/ 13253 w 1861534"/>
              <a:gd name="connsiteY1" fmla="*/ 291548 h 1325218"/>
              <a:gd name="connsiteX2" fmla="*/ 39757 w 1861534"/>
              <a:gd name="connsiteY2" fmla="*/ 331305 h 1325218"/>
              <a:gd name="connsiteX3" fmla="*/ 66261 w 1861534"/>
              <a:gd name="connsiteY3" fmla="*/ 384313 h 1325218"/>
              <a:gd name="connsiteX4" fmla="*/ 92766 w 1861534"/>
              <a:gd name="connsiteY4" fmla="*/ 424070 h 1325218"/>
              <a:gd name="connsiteX5" fmla="*/ 119270 w 1861534"/>
              <a:gd name="connsiteY5" fmla="*/ 490331 h 1325218"/>
              <a:gd name="connsiteX6" fmla="*/ 132522 w 1861534"/>
              <a:gd name="connsiteY6" fmla="*/ 569844 h 1325218"/>
              <a:gd name="connsiteX7" fmla="*/ 159027 w 1861534"/>
              <a:gd name="connsiteY7" fmla="*/ 622853 h 1325218"/>
              <a:gd name="connsiteX8" fmla="*/ 172279 w 1861534"/>
              <a:gd name="connsiteY8" fmla="*/ 702366 h 1325218"/>
              <a:gd name="connsiteX9" fmla="*/ 198783 w 1861534"/>
              <a:gd name="connsiteY9" fmla="*/ 781879 h 1325218"/>
              <a:gd name="connsiteX10" fmla="*/ 212035 w 1861534"/>
              <a:gd name="connsiteY10" fmla="*/ 848139 h 1325218"/>
              <a:gd name="connsiteX11" fmla="*/ 225287 w 1861534"/>
              <a:gd name="connsiteY11" fmla="*/ 887896 h 1325218"/>
              <a:gd name="connsiteX12" fmla="*/ 238540 w 1861534"/>
              <a:gd name="connsiteY12" fmla="*/ 940905 h 1325218"/>
              <a:gd name="connsiteX13" fmla="*/ 251792 w 1861534"/>
              <a:gd name="connsiteY13" fmla="*/ 1046922 h 1325218"/>
              <a:gd name="connsiteX14" fmla="*/ 265044 w 1861534"/>
              <a:gd name="connsiteY14" fmla="*/ 1099931 h 1325218"/>
              <a:gd name="connsiteX15" fmla="*/ 291548 w 1861534"/>
              <a:gd name="connsiteY15" fmla="*/ 1325218 h 1325218"/>
              <a:gd name="connsiteX16" fmla="*/ 331305 w 1861534"/>
              <a:gd name="connsiteY16" fmla="*/ 1258957 h 1325218"/>
              <a:gd name="connsiteX17" fmla="*/ 437322 w 1861534"/>
              <a:gd name="connsiteY17" fmla="*/ 1166192 h 1325218"/>
              <a:gd name="connsiteX18" fmla="*/ 543340 w 1861534"/>
              <a:gd name="connsiteY18" fmla="*/ 1086679 h 1325218"/>
              <a:gd name="connsiteX19" fmla="*/ 596348 w 1861534"/>
              <a:gd name="connsiteY19" fmla="*/ 1073426 h 1325218"/>
              <a:gd name="connsiteX20" fmla="*/ 636105 w 1861534"/>
              <a:gd name="connsiteY20" fmla="*/ 1046922 h 1325218"/>
              <a:gd name="connsiteX21" fmla="*/ 980661 w 1861534"/>
              <a:gd name="connsiteY21" fmla="*/ 1046922 h 1325218"/>
              <a:gd name="connsiteX22" fmla="*/ 1060174 w 1861534"/>
              <a:gd name="connsiteY22" fmla="*/ 1086679 h 1325218"/>
              <a:gd name="connsiteX23" fmla="*/ 1099931 w 1861534"/>
              <a:gd name="connsiteY23" fmla="*/ 1099931 h 1325218"/>
              <a:gd name="connsiteX24" fmla="*/ 1139687 w 1861534"/>
              <a:gd name="connsiteY24" fmla="*/ 1126435 h 1325218"/>
              <a:gd name="connsiteX25" fmla="*/ 1219200 w 1861534"/>
              <a:gd name="connsiteY25" fmla="*/ 1152939 h 1325218"/>
              <a:gd name="connsiteX26" fmla="*/ 1258957 w 1861534"/>
              <a:gd name="connsiteY26" fmla="*/ 1179444 h 1325218"/>
              <a:gd name="connsiteX27" fmla="*/ 1338470 w 1861534"/>
              <a:gd name="connsiteY27" fmla="*/ 1205948 h 1325218"/>
              <a:gd name="connsiteX28" fmla="*/ 1378227 w 1861534"/>
              <a:gd name="connsiteY28" fmla="*/ 1219200 h 1325218"/>
              <a:gd name="connsiteX29" fmla="*/ 1470992 w 1861534"/>
              <a:gd name="connsiteY29" fmla="*/ 1232453 h 1325218"/>
              <a:gd name="connsiteX30" fmla="*/ 1855305 w 1861534"/>
              <a:gd name="connsiteY30" fmla="*/ 1219200 h 1325218"/>
              <a:gd name="connsiteX31" fmla="*/ 1842053 w 1861534"/>
              <a:gd name="connsiteY31" fmla="*/ 1166192 h 1325218"/>
              <a:gd name="connsiteX32" fmla="*/ 1789044 w 1861534"/>
              <a:gd name="connsiteY32" fmla="*/ 1060174 h 1325218"/>
              <a:gd name="connsiteX33" fmla="*/ 1736035 w 1861534"/>
              <a:gd name="connsiteY33" fmla="*/ 954157 h 1325218"/>
              <a:gd name="connsiteX34" fmla="*/ 1709531 w 1861534"/>
              <a:gd name="connsiteY34" fmla="*/ 861392 h 1325218"/>
              <a:gd name="connsiteX35" fmla="*/ 1683027 w 1861534"/>
              <a:gd name="connsiteY35" fmla="*/ 781879 h 1325218"/>
              <a:gd name="connsiteX36" fmla="*/ 1669774 w 1861534"/>
              <a:gd name="connsiteY36" fmla="*/ 742122 h 1325218"/>
              <a:gd name="connsiteX37" fmla="*/ 1656522 w 1861534"/>
              <a:gd name="connsiteY37" fmla="*/ 662609 h 1325218"/>
              <a:gd name="connsiteX38" fmla="*/ 1643270 w 1861534"/>
              <a:gd name="connsiteY38" fmla="*/ 609600 h 1325218"/>
              <a:gd name="connsiteX39" fmla="*/ 1630018 w 1861534"/>
              <a:gd name="connsiteY39" fmla="*/ 516835 h 1325218"/>
              <a:gd name="connsiteX40" fmla="*/ 1616766 w 1861534"/>
              <a:gd name="connsiteY40" fmla="*/ 463826 h 1325218"/>
              <a:gd name="connsiteX41" fmla="*/ 1603513 w 1861534"/>
              <a:gd name="connsiteY41" fmla="*/ 357809 h 1325218"/>
              <a:gd name="connsiteX42" fmla="*/ 1590261 w 1861534"/>
              <a:gd name="connsiteY42" fmla="*/ 278296 h 1325218"/>
              <a:gd name="connsiteX43" fmla="*/ 1391479 w 1861534"/>
              <a:gd name="connsiteY43" fmla="*/ 304800 h 1325218"/>
              <a:gd name="connsiteX44" fmla="*/ 1298713 w 1861534"/>
              <a:gd name="connsiteY44" fmla="*/ 291548 h 1325218"/>
              <a:gd name="connsiteX45" fmla="*/ 1192696 w 1861534"/>
              <a:gd name="connsiteY45" fmla="*/ 238539 h 1325218"/>
              <a:gd name="connsiteX46" fmla="*/ 1113183 w 1861534"/>
              <a:gd name="connsiteY46" fmla="*/ 185531 h 1325218"/>
              <a:gd name="connsiteX47" fmla="*/ 1073427 w 1861534"/>
              <a:gd name="connsiteY47" fmla="*/ 159026 h 1325218"/>
              <a:gd name="connsiteX48" fmla="*/ 1033670 w 1861534"/>
              <a:gd name="connsiteY48" fmla="*/ 145774 h 1325218"/>
              <a:gd name="connsiteX49" fmla="*/ 954157 w 1861534"/>
              <a:gd name="connsiteY49" fmla="*/ 92766 h 1325218"/>
              <a:gd name="connsiteX50" fmla="*/ 927653 w 1861534"/>
              <a:gd name="connsiteY50" fmla="*/ 66261 h 1325218"/>
              <a:gd name="connsiteX51" fmla="*/ 848140 w 1861534"/>
              <a:gd name="connsiteY51" fmla="*/ 39757 h 1325218"/>
              <a:gd name="connsiteX52" fmla="*/ 808383 w 1861534"/>
              <a:gd name="connsiteY52" fmla="*/ 26505 h 1325218"/>
              <a:gd name="connsiteX53" fmla="*/ 768627 w 1861534"/>
              <a:gd name="connsiteY53" fmla="*/ 13253 h 1325218"/>
              <a:gd name="connsiteX54" fmla="*/ 662609 w 1861534"/>
              <a:gd name="connsiteY54" fmla="*/ 0 h 1325218"/>
              <a:gd name="connsiteX55" fmla="*/ 463827 w 1861534"/>
              <a:gd name="connsiteY55" fmla="*/ 13253 h 1325218"/>
              <a:gd name="connsiteX56" fmla="*/ 344557 w 1861534"/>
              <a:gd name="connsiteY56" fmla="*/ 53009 h 1325218"/>
              <a:gd name="connsiteX57" fmla="*/ 304800 w 1861534"/>
              <a:gd name="connsiteY57" fmla="*/ 66261 h 1325218"/>
              <a:gd name="connsiteX58" fmla="*/ 238540 w 1861534"/>
              <a:gd name="connsiteY58" fmla="*/ 106018 h 1325218"/>
              <a:gd name="connsiteX59" fmla="*/ 198783 w 1861534"/>
              <a:gd name="connsiteY59" fmla="*/ 132522 h 1325218"/>
              <a:gd name="connsiteX60" fmla="*/ 119270 w 1861534"/>
              <a:gd name="connsiteY60" fmla="*/ 159026 h 1325218"/>
              <a:gd name="connsiteX61" fmla="*/ 26505 w 1861534"/>
              <a:gd name="connsiteY61" fmla="*/ 238539 h 1325218"/>
              <a:gd name="connsiteX62" fmla="*/ 66261 w 1861534"/>
              <a:gd name="connsiteY62" fmla="*/ 251792 h 1325218"/>
              <a:gd name="connsiteX63" fmla="*/ 119270 w 1861534"/>
              <a:gd name="connsiteY63" fmla="*/ 238539 h 1325218"/>
              <a:gd name="connsiteX64" fmla="*/ 212035 w 1861534"/>
              <a:gd name="connsiteY64" fmla="*/ 225287 h 1325218"/>
              <a:gd name="connsiteX65" fmla="*/ 410818 w 1861534"/>
              <a:gd name="connsiteY65" fmla="*/ 238539 h 1325218"/>
              <a:gd name="connsiteX66" fmla="*/ 450574 w 1861534"/>
              <a:gd name="connsiteY66" fmla="*/ 251792 h 1325218"/>
              <a:gd name="connsiteX67" fmla="*/ 477079 w 1861534"/>
              <a:gd name="connsiteY67" fmla="*/ 278296 h 1325218"/>
              <a:gd name="connsiteX68" fmla="*/ 530087 w 1861534"/>
              <a:gd name="connsiteY68" fmla="*/ 318053 h 1325218"/>
              <a:gd name="connsiteX69" fmla="*/ 583096 w 1861534"/>
              <a:gd name="connsiteY69" fmla="*/ 384313 h 1325218"/>
              <a:gd name="connsiteX70" fmla="*/ 609600 w 1861534"/>
              <a:gd name="connsiteY70" fmla="*/ 410818 h 1325218"/>
              <a:gd name="connsiteX71" fmla="*/ 636105 w 1861534"/>
              <a:gd name="connsiteY71" fmla="*/ 450574 h 1325218"/>
              <a:gd name="connsiteX72" fmla="*/ 755374 w 1861534"/>
              <a:gd name="connsiteY72" fmla="*/ 516835 h 1325218"/>
              <a:gd name="connsiteX73" fmla="*/ 781879 w 1861534"/>
              <a:gd name="connsiteY73" fmla="*/ 543339 h 1325218"/>
              <a:gd name="connsiteX74" fmla="*/ 887896 w 1861534"/>
              <a:gd name="connsiteY74" fmla="*/ 569844 h 1325218"/>
              <a:gd name="connsiteX75" fmla="*/ 927653 w 1861534"/>
              <a:gd name="connsiteY75" fmla="*/ 596348 h 1325218"/>
              <a:gd name="connsiteX76" fmla="*/ 967409 w 1861534"/>
              <a:gd name="connsiteY76" fmla="*/ 609600 h 1325218"/>
              <a:gd name="connsiteX77" fmla="*/ 927653 w 1861534"/>
              <a:gd name="connsiteY77" fmla="*/ 622853 h 1325218"/>
              <a:gd name="connsiteX78" fmla="*/ 742122 w 1861534"/>
              <a:gd name="connsiteY78" fmla="*/ 636105 h 1325218"/>
              <a:gd name="connsiteX79" fmla="*/ 596348 w 1861534"/>
              <a:gd name="connsiteY79" fmla="*/ 675861 h 1325218"/>
              <a:gd name="connsiteX80" fmla="*/ 569844 w 1861534"/>
              <a:gd name="connsiteY80" fmla="*/ 702366 h 1325218"/>
              <a:gd name="connsiteX81" fmla="*/ 530087 w 1861534"/>
              <a:gd name="connsiteY81" fmla="*/ 728870 h 1325218"/>
              <a:gd name="connsiteX82" fmla="*/ 503583 w 1861534"/>
              <a:gd name="connsiteY82" fmla="*/ 768626 h 1325218"/>
              <a:gd name="connsiteX83" fmla="*/ 450574 w 1861534"/>
              <a:gd name="connsiteY83" fmla="*/ 821635 h 1325218"/>
              <a:gd name="connsiteX84" fmla="*/ 410818 w 1861534"/>
              <a:gd name="connsiteY84" fmla="*/ 901148 h 1325218"/>
              <a:gd name="connsiteX85" fmla="*/ 384313 w 1861534"/>
              <a:gd name="connsiteY85" fmla="*/ 980661 h 1325218"/>
              <a:gd name="connsiteX86" fmla="*/ 371061 w 1861534"/>
              <a:gd name="connsiteY86" fmla="*/ 1020418 h 1325218"/>
              <a:gd name="connsiteX87" fmla="*/ 357809 w 1861534"/>
              <a:gd name="connsiteY87" fmla="*/ 1060174 h 1325218"/>
              <a:gd name="connsiteX88" fmla="*/ 344557 w 1861534"/>
              <a:gd name="connsiteY88" fmla="*/ 1113183 h 1325218"/>
              <a:gd name="connsiteX89" fmla="*/ 331305 w 1861534"/>
              <a:gd name="connsiteY89" fmla="*/ 1192696 h 1325218"/>
              <a:gd name="connsiteX90" fmla="*/ 318053 w 1861534"/>
              <a:gd name="connsiteY90" fmla="*/ 1245705 h 132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861534" h="1325218">
                <a:moveTo>
                  <a:pt x="0" y="225287"/>
                </a:moveTo>
                <a:cubicBezTo>
                  <a:pt x="4418" y="247374"/>
                  <a:pt x="5344" y="270458"/>
                  <a:pt x="13253" y="291548"/>
                </a:cubicBezTo>
                <a:cubicBezTo>
                  <a:pt x="18845" y="306461"/>
                  <a:pt x="31855" y="317476"/>
                  <a:pt x="39757" y="331305"/>
                </a:cubicBezTo>
                <a:cubicBezTo>
                  <a:pt x="49558" y="348457"/>
                  <a:pt x="56460" y="367161"/>
                  <a:pt x="66261" y="384313"/>
                </a:cubicBezTo>
                <a:cubicBezTo>
                  <a:pt x="74163" y="398142"/>
                  <a:pt x="85643" y="409824"/>
                  <a:pt x="92766" y="424070"/>
                </a:cubicBezTo>
                <a:cubicBezTo>
                  <a:pt x="103404" y="445347"/>
                  <a:pt x="110435" y="468244"/>
                  <a:pt x="119270" y="490331"/>
                </a:cubicBezTo>
                <a:cubicBezTo>
                  <a:pt x="123687" y="516835"/>
                  <a:pt x="124801" y="544107"/>
                  <a:pt x="132522" y="569844"/>
                </a:cubicBezTo>
                <a:cubicBezTo>
                  <a:pt x="138199" y="588766"/>
                  <a:pt x="153350" y="603931"/>
                  <a:pt x="159027" y="622853"/>
                </a:cubicBezTo>
                <a:cubicBezTo>
                  <a:pt x="166748" y="648590"/>
                  <a:pt x="165762" y="676298"/>
                  <a:pt x="172279" y="702366"/>
                </a:cubicBezTo>
                <a:cubicBezTo>
                  <a:pt x="179055" y="729470"/>
                  <a:pt x="193304" y="754484"/>
                  <a:pt x="198783" y="781879"/>
                </a:cubicBezTo>
                <a:cubicBezTo>
                  <a:pt x="203200" y="803966"/>
                  <a:pt x="206572" y="826287"/>
                  <a:pt x="212035" y="848139"/>
                </a:cubicBezTo>
                <a:cubicBezTo>
                  <a:pt x="215423" y="861691"/>
                  <a:pt x="221449" y="874464"/>
                  <a:pt x="225287" y="887896"/>
                </a:cubicBezTo>
                <a:cubicBezTo>
                  <a:pt x="230291" y="905409"/>
                  <a:pt x="234122" y="923235"/>
                  <a:pt x="238540" y="940905"/>
                </a:cubicBezTo>
                <a:cubicBezTo>
                  <a:pt x="242957" y="976244"/>
                  <a:pt x="245937" y="1011793"/>
                  <a:pt x="251792" y="1046922"/>
                </a:cubicBezTo>
                <a:cubicBezTo>
                  <a:pt x="254786" y="1064888"/>
                  <a:pt x="261786" y="1082011"/>
                  <a:pt x="265044" y="1099931"/>
                </a:cubicBezTo>
                <a:cubicBezTo>
                  <a:pt x="278064" y="1171543"/>
                  <a:pt x="284440" y="1254141"/>
                  <a:pt x="291548" y="1325218"/>
                </a:cubicBezTo>
                <a:cubicBezTo>
                  <a:pt x="404869" y="1211897"/>
                  <a:pt x="228085" y="1396583"/>
                  <a:pt x="331305" y="1258957"/>
                </a:cubicBezTo>
                <a:cubicBezTo>
                  <a:pt x="392612" y="1177214"/>
                  <a:pt x="379845" y="1212174"/>
                  <a:pt x="437322" y="1166192"/>
                </a:cubicBezTo>
                <a:cubicBezTo>
                  <a:pt x="477464" y="1134078"/>
                  <a:pt x="476087" y="1103493"/>
                  <a:pt x="543340" y="1086679"/>
                </a:cubicBezTo>
                <a:lnTo>
                  <a:pt x="596348" y="1073426"/>
                </a:lnTo>
                <a:cubicBezTo>
                  <a:pt x="609600" y="1064591"/>
                  <a:pt x="621859" y="1054045"/>
                  <a:pt x="636105" y="1046922"/>
                </a:cubicBezTo>
                <a:cubicBezTo>
                  <a:pt x="730561" y="999695"/>
                  <a:pt x="966052" y="1046287"/>
                  <a:pt x="980661" y="1046922"/>
                </a:cubicBezTo>
                <a:cubicBezTo>
                  <a:pt x="1080592" y="1080231"/>
                  <a:pt x="957415" y="1035299"/>
                  <a:pt x="1060174" y="1086679"/>
                </a:cubicBezTo>
                <a:cubicBezTo>
                  <a:pt x="1072668" y="1092926"/>
                  <a:pt x="1086679" y="1095514"/>
                  <a:pt x="1099931" y="1099931"/>
                </a:cubicBezTo>
                <a:cubicBezTo>
                  <a:pt x="1113183" y="1108766"/>
                  <a:pt x="1125133" y="1119967"/>
                  <a:pt x="1139687" y="1126435"/>
                </a:cubicBezTo>
                <a:cubicBezTo>
                  <a:pt x="1165217" y="1137782"/>
                  <a:pt x="1219200" y="1152939"/>
                  <a:pt x="1219200" y="1152939"/>
                </a:cubicBezTo>
                <a:cubicBezTo>
                  <a:pt x="1232452" y="1161774"/>
                  <a:pt x="1244402" y="1172975"/>
                  <a:pt x="1258957" y="1179444"/>
                </a:cubicBezTo>
                <a:cubicBezTo>
                  <a:pt x="1284487" y="1190791"/>
                  <a:pt x="1311966" y="1197113"/>
                  <a:pt x="1338470" y="1205948"/>
                </a:cubicBezTo>
                <a:cubicBezTo>
                  <a:pt x="1351722" y="1210365"/>
                  <a:pt x="1364398" y="1217224"/>
                  <a:pt x="1378227" y="1219200"/>
                </a:cubicBezTo>
                <a:lnTo>
                  <a:pt x="1470992" y="1232453"/>
                </a:lnTo>
                <a:lnTo>
                  <a:pt x="1855305" y="1219200"/>
                </a:lnTo>
                <a:cubicBezTo>
                  <a:pt x="1873235" y="1215998"/>
                  <a:pt x="1847287" y="1183637"/>
                  <a:pt x="1842053" y="1166192"/>
                </a:cubicBezTo>
                <a:cubicBezTo>
                  <a:pt x="1815948" y="1079177"/>
                  <a:pt x="1833357" y="1104489"/>
                  <a:pt x="1789044" y="1060174"/>
                </a:cubicBezTo>
                <a:cubicBezTo>
                  <a:pt x="1758589" y="968808"/>
                  <a:pt x="1782296" y="1000416"/>
                  <a:pt x="1736035" y="954157"/>
                </a:cubicBezTo>
                <a:cubicBezTo>
                  <a:pt x="1691496" y="820535"/>
                  <a:pt x="1759455" y="1027806"/>
                  <a:pt x="1709531" y="861392"/>
                </a:cubicBezTo>
                <a:cubicBezTo>
                  <a:pt x="1701503" y="834632"/>
                  <a:pt x="1691862" y="808383"/>
                  <a:pt x="1683027" y="781879"/>
                </a:cubicBezTo>
                <a:lnTo>
                  <a:pt x="1669774" y="742122"/>
                </a:lnTo>
                <a:cubicBezTo>
                  <a:pt x="1665357" y="715618"/>
                  <a:pt x="1661792" y="688957"/>
                  <a:pt x="1656522" y="662609"/>
                </a:cubicBezTo>
                <a:cubicBezTo>
                  <a:pt x="1652950" y="644749"/>
                  <a:pt x="1646528" y="627520"/>
                  <a:pt x="1643270" y="609600"/>
                </a:cubicBezTo>
                <a:cubicBezTo>
                  <a:pt x="1637682" y="578868"/>
                  <a:pt x="1635606" y="547567"/>
                  <a:pt x="1630018" y="516835"/>
                </a:cubicBezTo>
                <a:cubicBezTo>
                  <a:pt x="1626760" y="498915"/>
                  <a:pt x="1619760" y="481792"/>
                  <a:pt x="1616766" y="463826"/>
                </a:cubicBezTo>
                <a:cubicBezTo>
                  <a:pt x="1610911" y="428697"/>
                  <a:pt x="1608550" y="393065"/>
                  <a:pt x="1603513" y="357809"/>
                </a:cubicBezTo>
                <a:cubicBezTo>
                  <a:pt x="1599713" y="331209"/>
                  <a:pt x="1594678" y="304800"/>
                  <a:pt x="1590261" y="278296"/>
                </a:cubicBezTo>
                <a:cubicBezTo>
                  <a:pt x="1519773" y="292393"/>
                  <a:pt x="1468945" y="304800"/>
                  <a:pt x="1391479" y="304800"/>
                </a:cubicBezTo>
                <a:cubicBezTo>
                  <a:pt x="1360243" y="304800"/>
                  <a:pt x="1329635" y="295965"/>
                  <a:pt x="1298713" y="291548"/>
                </a:cubicBezTo>
                <a:cubicBezTo>
                  <a:pt x="1263374" y="273878"/>
                  <a:pt x="1225571" y="260455"/>
                  <a:pt x="1192696" y="238539"/>
                </a:cubicBezTo>
                <a:lnTo>
                  <a:pt x="1113183" y="185531"/>
                </a:lnTo>
                <a:cubicBezTo>
                  <a:pt x="1099931" y="176696"/>
                  <a:pt x="1088537" y="164062"/>
                  <a:pt x="1073427" y="159026"/>
                </a:cubicBezTo>
                <a:lnTo>
                  <a:pt x="1033670" y="145774"/>
                </a:lnTo>
                <a:cubicBezTo>
                  <a:pt x="932565" y="44672"/>
                  <a:pt x="1050056" y="150307"/>
                  <a:pt x="954157" y="92766"/>
                </a:cubicBezTo>
                <a:cubicBezTo>
                  <a:pt x="943443" y="86338"/>
                  <a:pt x="938828" y="71849"/>
                  <a:pt x="927653" y="66261"/>
                </a:cubicBezTo>
                <a:cubicBezTo>
                  <a:pt x="902665" y="53767"/>
                  <a:pt x="874644" y="48592"/>
                  <a:pt x="848140" y="39757"/>
                </a:cubicBezTo>
                <a:lnTo>
                  <a:pt x="808383" y="26505"/>
                </a:lnTo>
                <a:cubicBezTo>
                  <a:pt x="795131" y="22088"/>
                  <a:pt x="782488" y="14986"/>
                  <a:pt x="768627" y="13253"/>
                </a:cubicBezTo>
                <a:lnTo>
                  <a:pt x="662609" y="0"/>
                </a:lnTo>
                <a:cubicBezTo>
                  <a:pt x="596348" y="4418"/>
                  <a:pt x="529567" y="3861"/>
                  <a:pt x="463827" y="13253"/>
                </a:cubicBezTo>
                <a:cubicBezTo>
                  <a:pt x="463822" y="13254"/>
                  <a:pt x="364438" y="46382"/>
                  <a:pt x="344557" y="53009"/>
                </a:cubicBezTo>
                <a:lnTo>
                  <a:pt x="304800" y="66261"/>
                </a:lnTo>
                <a:cubicBezTo>
                  <a:pt x="253033" y="118029"/>
                  <a:pt x="307350" y="71613"/>
                  <a:pt x="238540" y="106018"/>
                </a:cubicBezTo>
                <a:cubicBezTo>
                  <a:pt x="224294" y="113141"/>
                  <a:pt x="213337" y="126053"/>
                  <a:pt x="198783" y="132522"/>
                </a:cubicBezTo>
                <a:cubicBezTo>
                  <a:pt x="173253" y="143869"/>
                  <a:pt x="119270" y="159026"/>
                  <a:pt x="119270" y="159026"/>
                </a:cubicBezTo>
                <a:cubicBezTo>
                  <a:pt x="54999" y="223297"/>
                  <a:pt x="87053" y="198174"/>
                  <a:pt x="26505" y="238539"/>
                </a:cubicBezTo>
                <a:cubicBezTo>
                  <a:pt x="39757" y="242957"/>
                  <a:pt x="52292" y="251792"/>
                  <a:pt x="66261" y="251792"/>
                </a:cubicBezTo>
                <a:cubicBezTo>
                  <a:pt x="84475" y="251792"/>
                  <a:pt x="101350" y="241797"/>
                  <a:pt x="119270" y="238539"/>
                </a:cubicBezTo>
                <a:cubicBezTo>
                  <a:pt x="150002" y="232951"/>
                  <a:pt x="181113" y="229704"/>
                  <a:pt x="212035" y="225287"/>
                </a:cubicBezTo>
                <a:cubicBezTo>
                  <a:pt x="278296" y="229704"/>
                  <a:pt x="344816" y="231205"/>
                  <a:pt x="410818" y="238539"/>
                </a:cubicBezTo>
                <a:cubicBezTo>
                  <a:pt x="424701" y="240082"/>
                  <a:pt x="438596" y="244605"/>
                  <a:pt x="450574" y="251792"/>
                </a:cubicBezTo>
                <a:cubicBezTo>
                  <a:pt x="461288" y="258220"/>
                  <a:pt x="467481" y="270297"/>
                  <a:pt x="477079" y="278296"/>
                </a:cubicBezTo>
                <a:cubicBezTo>
                  <a:pt x="494047" y="292436"/>
                  <a:pt x="513119" y="303913"/>
                  <a:pt x="530087" y="318053"/>
                </a:cubicBezTo>
                <a:cubicBezTo>
                  <a:pt x="568487" y="350053"/>
                  <a:pt x="548855" y="341511"/>
                  <a:pt x="583096" y="384313"/>
                </a:cubicBezTo>
                <a:cubicBezTo>
                  <a:pt x="590901" y="394069"/>
                  <a:pt x="601795" y="401062"/>
                  <a:pt x="609600" y="410818"/>
                </a:cubicBezTo>
                <a:cubicBezTo>
                  <a:pt x="619550" y="423255"/>
                  <a:pt x="624119" y="440086"/>
                  <a:pt x="636105" y="450574"/>
                </a:cubicBezTo>
                <a:cubicBezTo>
                  <a:pt x="692190" y="499648"/>
                  <a:pt x="700769" y="498633"/>
                  <a:pt x="755374" y="516835"/>
                </a:cubicBezTo>
                <a:cubicBezTo>
                  <a:pt x="764209" y="525670"/>
                  <a:pt x="771165" y="536911"/>
                  <a:pt x="781879" y="543339"/>
                </a:cubicBezTo>
                <a:cubicBezTo>
                  <a:pt x="802258" y="555566"/>
                  <a:pt x="873638" y="566993"/>
                  <a:pt x="887896" y="569844"/>
                </a:cubicBezTo>
                <a:cubicBezTo>
                  <a:pt x="901148" y="578679"/>
                  <a:pt x="913407" y="589225"/>
                  <a:pt x="927653" y="596348"/>
                </a:cubicBezTo>
                <a:cubicBezTo>
                  <a:pt x="940147" y="602595"/>
                  <a:pt x="967409" y="595631"/>
                  <a:pt x="967409" y="609600"/>
                </a:cubicBezTo>
                <a:cubicBezTo>
                  <a:pt x="967409" y="623569"/>
                  <a:pt x="941526" y="621221"/>
                  <a:pt x="927653" y="622853"/>
                </a:cubicBezTo>
                <a:cubicBezTo>
                  <a:pt x="866076" y="630097"/>
                  <a:pt x="803966" y="631688"/>
                  <a:pt x="742122" y="636105"/>
                </a:cubicBezTo>
                <a:cubicBezTo>
                  <a:pt x="622553" y="665997"/>
                  <a:pt x="670662" y="651090"/>
                  <a:pt x="596348" y="675861"/>
                </a:cubicBezTo>
                <a:cubicBezTo>
                  <a:pt x="587513" y="684696"/>
                  <a:pt x="579600" y="694561"/>
                  <a:pt x="569844" y="702366"/>
                </a:cubicBezTo>
                <a:cubicBezTo>
                  <a:pt x="557407" y="712316"/>
                  <a:pt x="541349" y="717608"/>
                  <a:pt x="530087" y="728870"/>
                </a:cubicBezTo>
                <a:cubicBezTo>
                  <a:pt x="518825" y="740132"/>
                  <a:pt x="513948" y="756533"/>
                  <a:pt x="503583" y="768626"/>
                </a:cubicBezTo>
                <a:cubicBezTo>
                  <a:pt x="487321" y="787599"/>
                  <a:pt x="450574" y="821635"/>
                  <a:pt x="450574" y="821635"/>
                </a:cubicBezTo>
                <a:cubicBezTo>
                  <a:pt x="402248" y="966616"/>
                  <a:pt x="479318" y="747025"/>
                  <a:pt x="410818" y="901148"/>
                </a:cubicBezTo>
                <a:cubicBezTo>
                  <a:pt x="399471" y="926678"/>
                  <a:pt x="393148" y="954157"/>
                  <a:pt x="384313" y="980661"/>
                </a:cubicBezTo>
                <a:lnTo>
                  <a:pt x="371061" y="1020418"/>
                </a:lnTo>
                <a:cubicBezTo>
                  <a:pt x="366644" y="1033670"/>
                  <a:pt x="361197" y="1046622"/>
                  <a:pt x="357809" y="1060174"/>
                </a:cubicBezTo>
                <a:cubicBezTo>
                  <a:pt x="353392" y="1077844"/>
                  <a:pt x="348129" y="1095323"/>
                  <a:pt x="344557" y="1113183"/>
                </a:cubicBezTo>
                <a:cubicBezTo>
                  <a:pt x="339287" y="1139531"/>
                  <a:pt x="337134" y="1166466"/>
                  <a:pt x="331305" y="1192696"/>
                </a:cubicBezTo>
                <a:cubicBezTo>
                  <a:pt x="316656" y="1258617"/>
                  <a:pt x="318053" y="1211535"/>
                  <a:pt x="318053" y="124570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Volný tvar 20"/>
          <p:cNvSpPr/>
          <p:nvPr/>
        </p:nvSpPr>
        <p:spPr>
          <a:xfrm>
            <a:off x="7241634" y="4651513"/>
            <a:ext cx="714742" cy="145773"/>
          </a:xfrm>
          <a:custGeom>
            <a:avLst/>
            <a:gdLst>
              <a:gd name="connsiteX0" fmla="*/ 0 w 609600"/>
              <a:gd name="connsiteY0" fmla="*/ 0 h 172278"/>
              <a:gd name="connsiteX1" fmla="*/ 66261 w 609600"/>
              <a:gd name="connsiteY1" fmla="*/ 53008 h 172278"/>
              <a:gd name="connsiteX2" fmla="*/ 185531 w 609600"/>
              <a:gd name="connsiteY2" fmla="*/ 106017 h 172278"/>
              <a:gd name="connsiteX3" fmla="*/ 238539 w 609600"/>
              <a:gd name="connsiteY3" fmla="*/ 145774 h 172278"/>
              <a:gd name="connsiteX4" fmla="*/ 318052 w 609600"/>
              <a:gd name="connsiteY4" fmla="*/ 172278 h 172278"/>
              <a:gd name="connsiteX5" fmla="*/ 490331 w 609600"/>
              <a:gd name="connsiteY5" fmla="*/ 159026 h 172278"/>
              <a:gd name="connsiteX6" fmla="*/ 569844 w 609600"/>
              <a:gd name="connsiteY6" fmla="*/ 132521 h 172278"/>
              <a:gd name="connsiteX7" fmla="*/ 609600 w 609600"/>
              <a:gd name="connsiteY7" fmla="*/ 66261 h 172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" h="172278">
                <a:moveTo>
                  <a:pt x="0" y="0"/>
                </a:moveTo>
                <a:cubicBezTo>
                  <a:pt x="22087" y="17669"/>
                  <a:pt x="42726" y="37318"/>
                  <a:pt x="66261" y="53008"/>
                </a:cubicBezTo>
                <a:cubicBezTo>
                  <a:pt x="127496" y="93831"/>
                  <a:pt x="116643" y="67746"/>
                  <a:pt x="185531" y="106017"/>
                </a:cubicBezTo>
                <a:cubicBezTo>
                  <a:pt x="204838" y="116743"/>
                  <a:pt x="218784" y="135896"/>
                  <a:pt x="238539" y="145774"/>
                </a:cubicBezTo>
                <a:cubicBezTo>
                  <a:pt x="263527" y="158268"/>
                  <a:pt x="318052" y="172278"/>
                  <a:pt x="318052" y="172278"/>
                </a:cubicBezTo>
                <a:cubicBezTo>
                  <a:pt x="375478" y="167861"/>
                  <a:pt x="433440" y="168009"/>
                  <a:pt x="490331" y="159026"/>
                </a:cubicBezTo>
                <a:cubicBezTo>
                  <a:pt x="517927" y="154669"/>
                  <a:pt x="569844" y="132521"/>
                  <a:pt x="569844" y="132521"/>
                </a:cubicBezTo>
                <a:cubicBezTo>
                  <a:pt x="601827" y="84546"/>
                  <a:pt x="589225" y="107010"/>
                  <a:pt x="609600" y="662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3795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rázek 7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9" t="19061" r="14172"/>
          <a:stretch/>
        </p:blipFill>
        <p:spPr>
          <a:xfrm>
            <a:off x="2886323" y="1414584"/>
            <a:ext cx="6264880" cy="5443415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Jako téma jsme si zvolili probírané učivo 4. ročníku o krajině a povrchu České republiky. </a:t>
            </a:r>
          </a:p>
          <a:p>
            <a:endParaRPr lang="cs-CZ" dirty="0"/>
          </a:p>
          <a:p>
            <a:r>
              <a:rPr lang="cs-CZ" dirty="0" smtClean="0"/>
              <a:t>Motivace:</a:t>
            </a:r>
          </a:p>
          <a:p>
            <a:r>
              <a:rPr lang="cs-CZ" dirty="0" smtClean="0"/>
              <a:t>Prohlížení a srovnávání různých map České republiky (historických, současných, regionálních apod.)</a:t>
            </a:r>
          </a:p>
          <a:p>
            <a:endParaRPr lang="cs-CZ" dirty="0"/>
          </a:p>
          <a:p>
            <a:r>
              <a:rPr lang="cs-CZ" dirty="0" smtClean="0"/>
              <a:t>- Jaké barvy převládají v různých částech České republiky?</a:t>
            </a:r>
          </a:p>
          <a:p>
            <a:r>
              <a:rPr lang="cs-CZ" dirty="0" smtClean="0"/>
              <a:t>- Jaké barvy můžeme pozorovat v příhraničních částech ČR?</a:t>
            </a:r>
          </a:p>
          <a:p>
            <a:r>
              <a:rPr lang="cs-CZ" dirty="0" smtClean="0"/>
              <a:t>- Co vám připomíná tvar ČR?</a:t>
            </a:r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209122" y="169640"/>
            <a:ext cx="3811150" cy="978408"/>
          </a:xfrm>
          <a:prstGeom prst="rect">
            <a:avLst/>
          </a:prstGeom>
        </p:spPr>
        <p:txBody>
          <a:bodyPr vert="horz" lIns="73152" rIns="4572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0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cs-CZ" sz="3600" dirty="0" smtClean="0"/>
              <a:t>Mapa ČR</a:t>
            </a:r>
            <a:endParaRPr lang="cs-CZ" sz="3600" dirty="0"/>
          </a:p>
        </p:txBody>
      </p:sp>
      <p:sp>
        <p:nvSpPr>
          <p:cNvPr id="6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73152" rIns="4572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0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cs-CZ" sz="3600" dirty="0" smtClean="0"/>
              <a:t>Motivace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891701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pro obrázek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1" r="11241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Prvním krokem je přichystání potřebných pomůcek a pracovního materiálu:</a:t>
            </a:r>
          </a:p>
          <a:p>
            <a:endParaRPr lang="cs-CZ" dirty="0" smtClean="0"/>
          </a:p>
          <a:p>
            <a:r>
              <a:rPr lang="cs-CZ" dirty="0" smtClean="0"/>
              <a:t>- tvrdý papír velikosti A3</a:t>
            </a:r>
          </a:p>
          <a:p>
            <a:endParaRPr lang="cs-CZ" dirty="0" smtClean="0"/>
          </a:p>
          <a:p>
            <a:r>
              <a:rPr lang="cs-CZ" dirty="0" smtClean="0"/>
              <a:t>- různě barevné přírodniny (čočka, káva, seno, piliny, apod.) </a:t>
            </a:r>
          </a:p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209122" y="169640"/>
            <a:ext cx="3811150" cy="978408"/>
          </a:xfrm>
          <a:prstGeom prst="rect">
            <a:avLst/>
          </a:prstGeom>
        </p:spPr>
        <p:txBody>
          <a:bodyPr vert="horz" lIns="73152" rIns="4572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0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cs-CZ" sz="3600" dirty="0" smtClean="0"/>
              <a:t>Mapa ČR</a:t>
            </a:r>
            <a:endParaRPr lang="cs-CZ" sz="3600" dirty="0"/>
          </a:p>
        </p:txBody>
      </p:sp>
      <p:sp>
        <p:nvSpPr>
          <p:cNvPr id="8" name="Nadpis 1"/>
          <p:cNvSpPr txBox="1"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  <a:prstGeom prst="rect">
            <a:avLst/>
          </a:prstGeom>
        </p:spPr>
        <p:txBody>
          <a:bodyPr vert="horz" lIns="73152" rIns="45720" bIns="0" rtlCol="0" anchor="b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0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cs-CZ" sz="3600" dirty="0" smtClean="0"/>
              <a:t>Pomůcky a materiál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968388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pro obrázek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1" r="11241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1. Na papír velikosti A3 si obkreslíme tvar České republiky. </a:t>
            </a:r>
          </a:p>
          <a:p>
            <a:endParaRPr lang="cs-CZ" dirty="0" smtClean="0"/>
          </a:p>
          <a:p>
            <a:r>
              <a:rPr lang="cs-CZ" dirty="0" smtClean="0"/>
              <a:t>2. Postupně nanášíme lepidlo na různé části plochy dle povrchu </a:t>
            </a:r>
            <a:r>
              <a:rPr lang="cs-CZ" dirty="0"/>
              <a:t>Č</a:t>
            </a:r>
            <a:r>
              <a:rPr lang="cs-CZ" dirty="0" smtClean="0"/>
              <a:t>eské republiky na základě barevné podobnosti s předlohou mapy ČR.</a:t>
            </a:r>
          </a:p>
          <a:p>
            <a:endParaRPr lang="cs-CZ" dirty="0"/>
          </a:p>
          <a:p>
            <a:r>
              <a:rPr lang="cs-CZ" dirty="0" smtClean="0"/>
              <a:t>3. Polepenou plochu pokrýváme co nejhustěji přírodninami.</a:t>
            </a:r>
          </a:p>
          <a:p>
            <a:endParaRPr lang="cs-CZ" dirty="0"/>
          </a:p>
          <a:p>
            <a:r>
              <a:rPr lang="cs-CZ" dirty="0" smtClean="0"/>
              <a:t>4. Na závěr celou mapu vystřihneme a zhodnotíme, jak se nám práce dařila.</a:t>
            </a:r>
            <a:endParaRPr 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209122" y="169640"/>
            <a:ext cx="3811150" cy="978408"/>
          </a:xfrm>
          <a:prstGeom prst="rect">
            <a:avLst/>
          </a:prstGeom>
        </p:spPr>
        <p:txBody>
          <a:bodyPr vert="horz" lIns="73152" rIns="4572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0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cs-CZ" sz="3600" dirty="0" smtClean="0"/>
              <a:t>Mapa ČR</a:t>
            </a:r>
            <a:endParaRPr lang="cs-CZ" sz="3600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179512" y="194617"/>
            <a:ext cx="2525150" cy="978408"/>
          </a:xfrm>
          <a:prstGeom prst="rect">
            <a:avLst/>
          </a:prstGeom>
        </p:spPr>
        <p:txBody>
          <a:bodyPr vert="horz" lIns="73152" rIns="4572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0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cs-CZ" sz="3600" dirty="0" smtClean="0"/>
              <a:t>Postup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472197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symbol pro obrázek 9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8" t="655" r="26612" b="-1"/>
          <a:stretch/>
        </p:blipFill>
        <p:spPr>
          <a:xfrm rot="16200000">
            <a:off x="3284418" y="998414"/>
            <a:ext cx="5388708" cy="6330461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Otázky k zodpovězení:</a:t>
            </a:r>
          </a:p>
          <a:p>
            <a:endParaRPr lang="cs-CZ" dirty="0"/>
          </a:p>
          <a:p>
            <a:r>
              <a:rPr lang="cs-CZ" dirty="0" smtClean="0"/>
              <a:t>Jak se vám práce dařila?</a:t>
            </a:r>
          </a:p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Se kterým přírodní materiálem se vám nejlépe pracovalo? </a:t>
            </a:r>
          </a:p>
          <a:p>
            <a:endParaRPr lang="cs-CZ" dirty="0"/>
          </a:p>
          <a:p>
            <a:r>
              <a:rPr lang="cs-CZ" dirty="0" smtClean="0"/>
              <a:t>Co bylo naopak obtížné? Který materiál se vám na papír nedařilo přilepit úplně lehce?</a:t>
            </a:r>
          </a:p>
          <a:p>
            <a:endParaRPr lang="cs-CZ" dirty="0"/>
          </a:p>
          <a:p>
            <a:r>
              <a:rPr lang="cs-CZ" dirty="0" smtClean="0"/>
              <a:t>Pomohla vám tato výtvarná činnost osvojit si lépe znalost povrchu ČR?</a:t>
            </a:r>
          </a:p>
          <a:p>
            <a:endParaRPr lang="cs-CZ" dirty="0"/>
          </a:p>
          <a:p>
            <a:r>
              <a:rPr lang="cs-CZ" dirty="0" smtClean="0"/>
              <a:t>Které učivo byste si rádi zkusili zpracovat touto technikou?</a:t>
            </a:r>
            <a:endParaRPr 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209122" y="169640"/>
            <a:ext cx="3811150" cy="978408"/>
          </a:xfrm>
          <a:prstGeom prst="rect">
            <a:avLst/>
          </a:prstGeom>
        </p:spPr>
        <p:txBody>
          <a:bodyPr vert="horz" lIns="73152" rIns="4572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0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cs-CZ" sz="3600" dirty="0" smtClean="0"/>
              <a:t>Mapa ČR</a:t>
            </a:r>
            <a:endParaRPr lang="cs-CZ" sz="3600" dirty="0"/>
          </a:p>
        </p:txBody>
      </p:sp>
      <p:sp>
        <p:nvSpPr>
          <p:cNvPr id="9" name="Nadpis 1"/>
          <p:cNvSpPr txBox="1">
            <a:spLocks noGrp="1"/>
          </p:cNvSpPr>
          <p:nvPr>
            <p:ph type="title"/>
          </p:nvPr>
        </p:nvSpPr>
        <p:spPr>
          <a:xfrm>
            <a:off x="179512" y="188640"/>
            <a:ext cx="2525712" cy="979488"/>
          </a:xfrm>
          <a:prstGeom prst="rect">
            <a:avLst/>
          </a:prstGeom>
        </p:spPr>
        <p:txBody>
          <a:bodyPr vert="horz" lIns="73152" rIns="45720" bIns="0" rtlCol="0" anchor="b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0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cs-CZ" sz="3600" dirty="0" smtClean="0"/>
              <a:t>Závěrečná debata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681778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Použitá literatura: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Veškeré použité obrázky a fotografie byly pořízeny přímo ve výuce.</a:t>
            </a:r>
          </a:p>
          <a:p>
            <a:endParaRPr lang="cs-CZ" dirty="0"/>
          </a:p>
          <a:p>
            <a:r>
              <a:rPr lang="cs-CZ" dirty="0" smtClean="0"/>
              <a:t>Mapa ze str. 3 byla využita pouze pro srovnání a pro ilustraci, jak povrch ČR vypadá. Stěžejním výukovým materiálem byla mapa zobrazena v </a:t>
            </a:r>
            <a:r>
              <a:rPr lang="cs-CZ" smtClean="0"/>
              <a:t>učebnici vlastivědy.</a:t>
            </a: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18730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80</TotalTime>
  <Words>377</Words>
  <Application>Microsoft Office PowerPoint</Application>
  <PresentationFormat>Předvádění na obrazovce (4:3)</PresentationFormat>
  <Paragraphs>69</Paragraphs>
  <Slides>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Modul</vt:lpstr>
      <vt:lpstr>Prezentace aplikace PowerPoint</vt:lpstr>
      <vt:lpstr>VÝTVARNÁ VÝCHOVA  TVORBA MAPY ČR</vt:lpstr>
      <vt:lpstr>Technika</vt:lpstr>
      <vt:lpstr>Motivace</vt:lpstr>
      <vt:lpstr>Pomůcky a materiál</vt:lpstr>
      <vt:lpstr>Prezentace aplikace PowerPoint</vt:lpstr>
      <vt:lpstr>Závěrečná debata</vt:lpstr>
      <vt:lpstr>Použitá literatura: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Pavel</dc:creator>
  <cp:lastModifiedBy>Pavel</cp:lastModifiedBy>
  <cp:revision>12</cp:revision>
  <dcterms:created xsi:type="dcterms:W3CDTF">2013-12-05T22:33:31Z</dcterms:created>
  <dcterms:modified xsi:type="dcterms:W3CDTF">2014-01-23T22:55:44Z</dcterms:modified>
</cp:coreProperties>
</file>