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331" r:id="rId2"/>
    <p:sldId id="321" r:id="rId3"/>
    <p:sldId id="329" r:id="rId4"/>
    <p:sldId id="295" r:id="rId5"/>
    <p:sldId id="317" r:id="rId6"/>
    <p:sldId id="320" r:id="rId7"/>
    <p:sldId id="318" r:id="rId8"/>
    <p:sldId id="323" r:id="rId9"/>
    <p:sldId id="257" r:id="rId10"/>
    <p:sldId id="258" r:id="rId11"/>
    <p:sldId id="330" r:id="rId12"/>
    <p:sldId id="325" r:id="rId13"/>
    <p:sldId id="326" r:id="rId14"/>
    <p:sldId id="327" r:id="rId15"/>
    <p:sldId id="285" r:id="rId16"/>
    <p:sldId id="288" r:id="rId17"/>
    <p:sldId id="292" r:id="rId18"/>
    <p:sldId id="299" r:id="rId19"/>
    <p:sldId id="289" r:id="rId20"/>
    <p:sldId id="324" r:id="rId21"/>
    <p:sldId id="308" r:id="rId22"/>
    <p:sldId id="291" r:id="rId23"/>
    <p:sldId id="310" r:id="rId24"/>
    <p:sldId id="328" r:id="rId25"/>
    <p:sldId id="281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327" autoAdjust="0"/>
    <p:restoredTop sz="94660"/>
  </p:normalViewPr>
  <p:slideViewPr>
    <p:cSldViewPr>
      <p:cViewPr>
        <p:scale>
          <a:sx n="91" d="100"/>
          <a:sy n="91" d="100"/>
        </p:scale>
        <p:origin x="-72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2B9B7-FDEE-4EA0-89FA-079A7FF46ABA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CADE8-84A7-400B-8C73-45F7A0A290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6547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7FC40-F7BD-4C74-8207-B227F68F1E52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8841-ED4C-4EA2-8898-FD74DD8B8B85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7DF8-7633-458C-A4FC-E6AD5D4D2C3B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8841-ED4C-4EA2-8898-FD74DD8B8B85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7DF8-7633-458C-A4FC-E6AD5D4D2C3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8841-ED4C-4EA2-8898-FD74DD8B8B85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7DF8-7633-458C-A4FC-E6AD5D4D2C3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8841-ED4C-4EA2-8898-FD74DD8B8B85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7DF8-7633-458C-A4FC-E6AD5D4D2C3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8841-ED4C-4EA2-8898-FD74DD8B8B85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7DF8-7633-458C-A4FC-E6AD5D4D2C3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8841-ED4C-4EA2-8898-FD74DD8B8B85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7DF8-7633-458C-A4FC-E6AD5D4D2C3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8841-ED4C-4EA2-8898-FD74DD8B8B85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7DF8-7633-458C-A4FC-E6AD5D4D2C3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8841-ED4C-4EA2-8898-FD74DD8B8B85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7DF8-7633-458C-A4FC-E6AD5D4D2C3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8841-ED4C-4EA2-8898-FD74DD8B8B85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7DF8-7633-458C-A4FC-E6AD5D4D2C3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8841-ED4C-4EA2-8898-FD74DD8B8B85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7DF8-7633-458C-A4FC-E6AD5D4D2C3B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C288841-ED4C-4EA2-8898-FD74DD8B8B85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9DE7DF8-7633-458C-A4FC-E6AD5D4D2C3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C288841-ED4C-4EA2-8898-FD74DD8B8B85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9DE7DF8-7633-458C-A4FC-E6AD5D4D2C3B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Labe_u_Lovosic.jpg" TargetMode="External"/><Relationship Id="rId2" Type="http://schemas.openxmlformats.org/officeDocument/2006/relationships/hyperlink" Target="http://cs.wikipedia.org/wiki/Soubor:Usti_skala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.wikipedia.org/wiki/Ivo_Luka%C4%8Dovi%C4%8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333375"/>
            <a:ext cx="6591300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314" name="Obdélník 3"/>
          <p:cNvSpPr>
            <a:spLocks noChangeArrowheads="1"/>
          </p:cNvSpPr>
          <p:nvPr/>
        </p:nvSpPr>
        <p:spPr bwMode="auto">
          <a:xfrm>
            <a:off x="1835696" y="1484784"/>
            <a:ext cx="5473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dirty="0">
                <a:latin typeface="Calibri" pitchFamily="34" charset="0"/>
              </a:rPr>
              <a:t>Základní škola Sedmikráska, o.p.s.</a:t>
            </a:r>
          </a:p>
          <a:p>
            <a:pPr algn="ctr"/>
            <a:r>
              <a:rPr lang="cs-CZ" sz="1400" dirty="0" err="1">
                <a:latin typeface="Calibri" pitchFamily="34" charset="0"/>
              </a:rPr>
              <a:t>Bezručova</a:t>
            </a:r>
            <a:r>
              <a:rPr lang="cs-CZ" sz="1400" dirty="0">
                <a:latin typeface="Calibri" pitchFamily="34" charset="0"/>
              </a:rPr>
              <a:t> 293, 756 61 Rožnov pod Radhoštěm</a:t>
            </a:r>
          </a:p>
        </p:txBody>
      </p:sp>
      <p:sp>
        <p:nvSpPr>
          <p:cNvPr id="13315" name="Obdélník 4"/>
          <p:cNvSpPr>
            <a:spLocks noChangeArrowheads="1"/>
          </p:cNvSpPr>
          <p:nvPr/>
        </p:nvSpPr>
        <p:spPr bwMode="auto">
          <a:xfrm>
            <a:off x="2411760" y="2060848"/>
            <a:ext cx="43204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800" dirty="0" smtClean="0">
                <a:latin typeface="Calibri" pitchFamily="34" charset="0"/>
              </a:rPr>
              <a:t>ČESKÁ REPUBLIKA </a:t>
            </a:r>
          </a:p>
          <a:p>
            <a:pPr algn="ctr"/>
            <a:r>
              <a:rPr lang="cs-CZ" sz="2800" dirty="0" smtClean="0"/>
              <a:t>Labe</a:t>
            </a:r>
            <a:endParaRPr lang="cs-CZ" sz="2800" dirty="0">
              <a:latin typeface="Calibri" pitchFamily="34" charset="0"/>
            </a:endParaRPr>
          </a:p>
        </p:txBody>
      </p:sp>
      <p:sp>
        <p:nvSpPr>
          <p:cNvPr id="13316" name="Obdélník 5"/>
          <p:cNvSpPr>
            <a:spLocks noChangeArrowheads="1"/>
          </p:cNvSpPr>
          <p:nvPr/>
        </p:nvSpPr>
        <p:spPr bwMode="auto">
          <a:xfrm>
            <a:off x="1691680" y="3050957"/>
            <a:ext cx="58324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dirty="0">
                <a:latin typeface="Calibri" pitchFamily="34" charset="0"/>
              </a:rPr>
              <a:t>Autor:  Mgr. </a:t>
            </a:r>
            <a:r>
              <a:rPr lang="cs-CZ" sz="1200" dirty="0" smtClean="0">
                <a:latin typeface="Calibri" pitchFamily="34" charset="0"/>
              </a:rPr>
              <a:t>Pavel Sedlák</a:t>
            </a:r>
            <a:endParaRPr lang="cs-CZ" sz="1200" dirty="0">
              <a:latin typeface="Calibri" pitchFamily="34" charset="0"/>
            </a:endParaRPr>
          </a:p>
          <a:p>
            <a:pPr algn="ctr"/>
            <a:r>
              <a:rPr lang="cs-CZ" sz="1200" smtClean="0">
                <a:latin typeface="Calibri" pitchFamily="34" charset="0"/>
              </a:rPr>
              <a:t>Vytvořeno: září </a:t>
            </a:r>
            <a:r>
              <a:rPr lang="cs-CZ" sz="1200" dirty="0" smtClean="0">
                <a:latin typeface="Calibri" pitchFamily="34" charset="0"/>
              </a:rPr>
              <a:t>2013</a:t>
            </a:r>
            <a:endParaRPr lang="cs-CZ" sz="1200" dirty="0">
              <a:latin typeface="Calibri" pitchFamily="34" charset="0"/>
            </a:endParaRPr>
          </a:p>
          <a:p>
            <a:pPr algn="ctr"/>
            <a:r>
              <a:rPr lang="cs-CZ" sz="1200" dirty="0">
                <a:latin typeface="Calibri" pitchFamily="34" charset="0"/>
              </a:rPr>
              <a:t>Název: </a:t>
            </a:r>
            <a:r>
              <a:rPr lang="cs-CZ" sz="1200" dirty="0" smtClean="0">
                <a:latin typeface="Calibri" pitchFamily="34" charset="0"/>
              </a:rPr>
              <a:t>VY_32_INOVACE_VL_04_ČESKÁ REPUBLIKA</a:t>
            </a:r>
            <a:endParaRPr lang="en-US" sz="1200" dirty="0">
              <a:latin typeface="Calibri" pitchFamily="34" charset="0"/>
            </a:endParaRPr>
          </a:p>
          <a:p>
            <a:pPr algn="ctr"/>
            <a:r>
              <a:rPr lang="cs-CZ" sz="1200" dirty="0">
                <a:latin typeface="Calibri" pitchFamily="34" charset="0"/>
              </a:rPr>
              <a:t>4</a:t>
            </a:r>
            <a:r>
              <a:rPr lang="cs-CZ" sz="1200" dirty="0" smtClean="0">
                <a:latin typeface="Calibri" pitchFamily="34" charset="0"/>
              </a:rPr>
              <a:t>. – 5. ročník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13317" name="Obdélník 6"/>
          <p:cNvSpPr>
            <a:spLocks noChangeArrowheads="1"/>
          </p:cNvSpPr>
          <p:nvPr/>
        </p:nvSpPr>
        <p:spPr bwMode="auto">
          <a:xfrm>
            <a:off x="2267744" y="3933056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dirty="0">
                <a:latin typeface="Calibri" pitchFamily="34" charset="0"/>
              </a:rPr>
              <a:t>Projekt Sedmikráska</a:t>
            </a:r>
          </a:p>
          <a:p>
            <a:pPr algn="ctr"/>
            <a:r>
              <a:rPr lang="cs-CZ" sz="1200" dirty="0">
                <a:latin typeface="Calibri" pitchFamily="34" charset="0"/>
              </a:rPr>
              <a:t>CZ.1.07/1.4.00/21.3812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35759"/>
              </p:ext>
            </p:extLst>
          </p:nvPr>
        </p:nvGraphicFramePr>
        <p:xfrm>
          <a:off x="611560" y="4725145"/>
          <a:ext cx="7920880" cy="151216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3960440"/>
                <a:gridCol w="3960440"/>
              </a:tblGrid>
              <a:tr h="3387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Vzdělávací oblast, tematický okruh, téma vzdělávacího materiálu:</a:t>
                      </a:r>
                      <a:endParaRPr kumimoji="0" lang="cs-CZ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Metodický list, anotace: </a:t>
                      </a:r>
                      <a:endParaRPr kumimoji="0" lang="cs-CZ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1734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Základní vzdělávání, </a:t>
                      </a: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1</a:t>
                      </a: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. stupeň.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Člověk a příroda, vodstvo ČR, povodí, </a:t>
                      </a: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vyhledávání </a:t>
                      </a: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řek. </a:t>
                      </a:r>
                    </a:p>
                    <a:p>
                      <a:pPr algn="l"/>
                      <a:endParaRPr lang="cs-CZ" sz="105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Tato interaktivní prezentace je určena pro žáky 4. a 5. tříd 1. stupně.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Žáci se seznamují s povodím Labe, lokalizují jednotlivé přítoky a získávají o nich základní informace.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626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4400" dirty="0" smtClean="0"/>
              <a:t/>
            </a:r>
            <a:br>
              <a:rPr lang="cs-CZ" sz="4400" dirty="0" smtClean="0"/>
            </a:br>
            <a:r>
              <a:rPr lang="cs-CZ" sz="4400" dirty="0" smtClean="0"/>
              <a:t>BOHUŽEL, NESPRÁVNĚ.</a:t>
            </a:r>
            <a:r>
              <a:rPr lang="cs-CZ" sz="4400" dirty="0"/>
              <a:t/>
            </a:r>
            <a:br>
              <a:rPr lang="cs-CZ" sz="44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1757302"/>
            <a:ext cx="4038600" cy="4623816"/>
          </a:xfrm>
        </p:spPr>
        <p:txBody>
          <a:bodyPr>
            <a:normAutofit/>
          </a:bodyPr>
          <a:lstStyle/>
          <a:p>
            <a:pPr marL="685800" indent="-685800"/>
            <a:r>
              <a:rPr lang="cs-CZ" sz="4800" dirty="0" smtClean="0"/>
              <a:t>Zmáčkni tlačítko </a:t>
            </a:r>
            <a:br>
              <a:rPr lang="cs-CZ" sz="4800" dirty="0" smtClean="0"/>
            </a:br>
            <a:r>
              <a:rPr lang="cs-CZ" sz="4800" dirty="0" smtClean="0"/>
              <a:t>a zkus hádat ještě jednou.</a:t>
            </a:r>
            <a:endParaRPr lang="cs-CZ" sz="4800" dirty="0"/>
          </a:p>
        </p:txBody>
      </p:sp>
      <p:sp>
        <p:nvSpPr>
          <p:cNvPr id="5" name="Tlačítko akce: Návrat 4">
            <a:hlinkClick r:id="rId2" action="ppaction://hlinksldjump" highlightClick="1"/>
          </p:cNvPr>
          <p:cNvSpPr/>
          <p:nvPr/>
        </p:nvSpPr>
        <p:spPr>
          <a:xfrm>
            <a:off x="5148064" y="2924944"/>
            <a:ext cx="2736304" cy="23042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92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ŘEKA</a:t>
            </a:r>
            <a:br>
              <a:rPr lang="cs-CZ" dirty="0" smtClean="0"/>
            </a:br>
            <a:r>
              <a:rPr lang="cs-CZ" dirty="0" smtClean="0"/>
              <a:t>LABE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1520" y="1859484"/>
            <a:ext cx="4038600" cy="4623816"/>
          </a:xfrm>
        </p:spPr>
        <p:txBody>
          <a:bodyPr/>
          <a:lstStyle/>
          <a:p>
            <a:r>
              <a:rPr lang="cs-CZ" dirty="0" smtClean="0"/>
              <a:t>Největším přítokem </a:t>
            </a:r>
            <a:br>
              <a:rPr lang="cs-CZ" dirty="0" smtClean="0"/>
            </a:br>
            <a:r>
              <a:rPr lang="cs-CZ" dirty="0" smtClean="0"/>
              <a:t>z levé strany je Vltava.</a:t>
            </a:r>
          </a:p>
          <a:p>
            <a:endParaRPr lang="cs-CZ" dirty="0" smtClean="0"/>
          </a:p>
          <a:p>
            <a:r>
              <a:rPr lang="cs-CZ" dirty="0" smtClean="0"/>
              <a:t>Největším pravostranným přítokem je Jizera.</a:t>
            </a:r>
          </a:p>
          <a:p>
            <a:endParaRPr lang="cs-CZ" dirty="0" smtClean="0"/>
          </a:p>
          <a:p>
            <a:r>
              <a:rPr lang="cs-CZ" dirty="0" smtClean="0"/>
              <a:t>Labe je důležitou vodní cestou pro nákladní </a:t>
            </a:r>
            <a:br>
              <a:rPr lang="cs-CZ" dirty="0" smtClean="0"/>
            </a:br>
            <a:r>
              <a:rPr lang="cs-CZ" dirty="0" smtClean="0"/>
              <a:t>a říční lodě.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196" name="Picture 4" descr="Soubor:Usti skal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r="31334"/>
          <a:stretch/>
        </p:blipFill>
        <p:spPr bwMode="auto">
          <a:xfrm>
            <a:off x="4283968" y="1485820"/>
            <a:ext cx="4860032" cy="536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lačítko akce: Dopředu nebo Další 6">
            <a:hlinkClick r:id="" action="ppaction://hlinkshowjump?jump=nextslide" highlightClick="1"/>
          </p:cNvPr>
          <p:cNvSpPr/>
          <p:nvPr/>
        </p:nvSpPr>
        <p:spPr>
          <a:xfrm>
            <a:off x="7452320" y="5589240"/>
            <a:ext cx="1368152" cy="86409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294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KDE LEŽÍ ŘEKA OHŘE?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83568" y="47667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Volný tvar 3">
            <a:hlinkClick r:id="rId2" action="ppaction://hlinksldjump"/>
          </p:cNvPr>
          <p:cNvSpPr/>
          <p:nvPr/>
        </p:nvSpPr>
        <p:spPr>
          <a:xfrm>
            <a:off x="1963271" y="4787153"/>
            <a:ext cx="1089211" cy="954741"/>
          </a:xfrm>
          <a:custGeom>
            <a:avLst/>
            <a:gdLst>
              <a:gd name="connsiteX0" fmla="*/ 121023 w 1089211"/>
              <a:gd name="connsiteY0" fmla="*/ 632012 h 954741"/>
              <a:gd name="connsiteX1" fmla="*/ 107576 w 1089211"/>
              <a:gd name="connsiteY1" fmla="*/ 699247 h 954741"/>
              <a:gd name="connsiteX2" fmla="*/ 80682 w 1089211"/>
              <a:gd name="connsiteY2" fmla="*/ 779929 h 954741"/>
              <a:gd name="connsiteX3" fmla="*/ 121023 w 1089211"/>
              <a:gd name="connsiteY3" fmla="*/ 941294 h 954741"/>
              <a:gd name="connsiteX4" fmla="*/ 161364 w 1089211"/>
              <a:gd name="connsiteY4" fmla="*/ 954741 h 954741"/>
              <a:gd name="connsiteX5" fmla="*/ 188258 w 1089211"/>
              <a:gd name="connsiteY5" fmla="*/ 874059 h 954741"/>
              <a:gd name="connsiteX6" fmla="*/ 215153 w 1089211"/>
              <a:gd name="connsiteY6" fmla="*/ 779929 h 954741"/>
              <a:gd name="connsiteX7" fmla="*/ 242047 w 1089211"/>
              <a:gd name="connsiteY7" fmla="*/ 739588 h 954741"/>
              <a:gd name="connsiteX8" fmla="*/ 268941 w 1089211"/>
              <a:gd name="connsiteY8" fmla="*/ 564776 h 954741"/>
              <a:gd name="connsiteX9" fmla="*/ 295835 w 1089211"/>
              <a:gd name="connsiteY9" fmla="*/ 524435 h 954741"/>
              <a:gd name="connsiteX10" fmla="*/ 336176 w 1089211"/>
              <a:gd name="connsiteY10" fmla="*/ 497541 h 954741"/>
              <a:gd name="connsiteX11" fmla="*/ 363070 w 1089211"/>
              <a:gd name="connsiteY11" fmla="*/ 457200 h 954741"/>
              <a:gd name="connsiteX12" fmla="*/ 457200 w 1089211"/>
              <a:gd name="connsiteY12" fmla="*/ 416859 h 954741"/>
              <a:gd name="connsiteX13" fmla="*/ 497541 w 1089211"/>
              <a:gd name="connsiteY13" fmla="*/ 403412 h 954741"/>
              <a:gd name="connsiteX14" fmla="*/ 753035 w 1089211"/>
              <a:gd name="connsiteY14" fmla="*/ 416859 h 954741"/>
              <a:gd name="connsiteX15" fmla="*/ 833717 w 1089211"/>
              <a:gd name="connsiteY15" fmla="*/ 443753 h 954741"/>
              <a:gd name="connsiteX16" fmla="*/ 874058 w 1089211"/>
              <a:gd name="connsiteY16" fmla="*/ 457200 h 954741"/>
              <a:gd name="connsiteX17" fmla="*/ 995082 w 1089211"/>
              <a:gd name="connsiteY17" fmla="*/ 443753 h 954741"/>
              <a:gd name="connsiteX18" fmla="*/ 1021976 w 1089211"/>
              <a:gd name="connsiteY18" fmla="*/ 363071 h 954741"/>
              <a:gd name="connsiteX19" fmla="*/ 1048870 w 1089211"/>
              <a:gd name="connsiteY19" fmla="*/ 282388 h 954741"/>
              <a:gd name="connsiteX20" fmla="*/ 1062317 w 1089211"/>
              <a:gd name="connsiteY20" fmla="*/ 242047 h 954741"/>
              <a:gd name="connsiteX21" fmla="*/ 1089211 w 1089211"/>
              <a:gd name="connsiteY21" fmla="*/ 147918 h 954741"/>
              <a:gd name="connsiteX22" fmla="*/ 1008529 w 1089211"/>
              <a:gd name="connsiteY22" fmla="*/ 67235 h 954741"/>
              <a:gd name="connsiteX23" fmla="*/ 968188 w 1089211"/>
              <a:gd name="connsiteY23" fmla="*/ 26894 h 954741"/>
              <a:gd name="connsiteX24" fmla="*/ 887505 w 1089211"/>
              <a:gd name="connsiteY24" fmla="*/ 0 h 954741"/>
              <a:gd name="connsiteX25" fmla="*/ 847164 w 1089211"/>
              <a:gd name="connsiteY25" fmla="*/ 80682 h 954741"/>
              <a:gd name="connsiteX26" fmla="*/ 833717 w 1089211"/>
              <a:gd name="connsiteY26" fmla="*/ 161365 h 954741"/>
              <a:gd name="connsiteX27" fmla="*/ 820270 w 1089211"/>
              <a:gd name="connsiteY27" fmla="*/ 215153 h 954741"/>
              <a:gd name="connsiteX28" fmla="*/ 779929 w 1089211"/>
              <a:gd name="connsiteY28" fmla="*/ 228600 h 954741"/>
              <a:gd name="connsiteX29" fmla="*/ 605117 w 1089211"/>
              <a:gd name="connsiteY29" fmla="*/ 201706 h 954741"/>
              <a:gd name="connsiteX30" fmla="*/ 457200 w 1089211"/>
              <a:gd name="connsiteY30" fmla="*/ 147918 h 954741"/>
              <a:gd name="connsiteX31" fmla="*/ 403411 w 1089211"/>
              <a:gd name="connsiteY31" fmla="*/ 134471 h 954741"/>
              <a:gd name="connsiteX32" fmla="*/ 322729 w 1089211"/>
              <a:gd name="connsiteY32" fmla="*/ 147918 h 954741"/>
              <a:gd name="connsiteX33" fmla="*/ 242047 w 1089211"/>
              <a:gd name="connsiteY33" fmla="*/ 201706 h 954741"/>
              <a:gd name="connsiteX34" fmla="*/ 188258 w 1089211"/>
              <a:gd name="connsiteY34" fmla="*/ 282388 h 954741"/>
              <a:gd name="connsiteX35" fmla="*/ 161364 w 1089211"/>
              <a:gd name="connsiteY35" fmla="*/ 322729 h 954741"/>
              <a:gd name="connsiteX36" fmla="*/ 121023 w 1089211"/>
              <a:gd name="connsiteY36" fmla="*/ 336176 h 954741"/>
              <a:gd name="connsiteX37" fmla="*/ 80682 w 1089211"/>
              <a:gd name="connsiteY37" fmla="*/ 403412 h 954741"/>
              <a:gd name="connsiteX38" fmla="*/ 40341 w 1089211"/>
              <a:gd name="connsiteY38" fmla="*/ 457200 h 954741"/>
              <a:gd name="connsiteX39" fmla="*/ 13447 w 1089211"/>
              <a:gd name="connsiteY39" fmla="*/ 497541 h 954741"/>
              <a:gd name="connsiteX40" fmla="*/ 0 w 1089211"/>
              <a:gd name="connsiteY40" fmla="*/ 551329 h 954741"/>
              <a:gd name="connsiteX41" fmla="*/ 40341 w 1089211"/>
              <a:gd name="connsiteY41" fmla="*/ 699247 h 954741"/>
              <a:gd name="connsiteX42" fmla="*/ 67235 w 1089211"/>
              <a:gd name="connsiteY42" fmla="*/ 779929 h 954741"/>
              <a:gd name="connsiteX43" fmla="*/ 80682 w 1089211"/>
              <a:gd name="connsiteY43" fmla="*/ 820271 h 95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89211" h="954741">
                <a:moveTo>
                  <a:pt x="121023" y="632012"/>
                </a:moveTo>
                <a:cubicBezTo>
                  <a:pt x="116541" y="654424"/>
                  <a:pt x="113590" y="677197"/>
                  <a:pt x="107576" y="699247"/>
                </a:cubicBezTo>
                <a:cubicBezTo>
                  <a:pt x="100117" y="726597"/>
                  <a:pt x="80682" y="779929"/>
                  <a:pt x="80682" y="779929"/>
                </a:cubicBezTo>
                <a:cubicBezTo>
                  <a:pt x="82715" y="792127"/>
                  <a:pt x="102220" y="935026"/>
                  <a:pt x="121023" y="941294"/>
                </a:cubicBezTo>
                <a:lnTo>
                  <a:pt x="161364" y="954741"/>
                </a:lnTo>
                <a:cubicBezTo>
                  <a:pt x="170329" y="927847"/>
                  <a:pt x="181382" y="901561"/>
                  <a:pt x="188258" y="874059"/>
                </a:cubicBezTo>
                <a:cubicBezTo>
                  <a:pt x="192568" y="856820"/>
                  <a:pt x="205505" y="799224"/>
                  <a:pt x="215153" y="779929"/>
                </a:cubicBezTo>
                <a:cubicBezTo>
                  <a:pt x="222381" y="765474"/>
                  <a:pt x="233082" y="753035"/>
                  <a:pt x="242047" y="739588"/>
                </a:cubicBezTo>
                <a:cubicBezTo>
                  <a:pt x="245903" y="701024"/>
                  <a:pt x="244711" y="613237"/>
                  <a:pt x="268941" y="564776"/>
                </a:cubicBezTo>
                <a:cubicBezTo>
                  <a:pt x="276168" y="550321"/>
                  <a:pt x="284407" y="535863"/>
                  <a:pt x="295835" y="524435"/>
                </a:cubicBezTo>
                <a:cubicBezTo>
                  <a:pt x="307263" y="513007"/>
                  <a:pt x="322729" y="506506"/>
                  <a:pt x="336176" y="497541"/>
                </a:cubicBezTo>
                <a:cubicBezTo>
                  <a:pt x="345141" y="484094"/>
                  <a:pt x="351642" y="468628"/>
                  <a:pt x="363070" y="457200"/>
                </a:cubicBezTo>
                <a:cubicBezTo>
                  <a:pt x="395824" y="424446"/>
                  <a:pt x="413993" y="429204"/>
                  <a:pt x="457200" y="416859"/>
                </a:cubicBezTo>
                <a:cubicBezTo>
                  <a:pt x="470829" y="412965"/>
                  <a:pt x="484094" y="407894"/>
                  <a:pt x="497541" y="403412"/>
                </a:cubicBezTo>
                <a:cubicBezTo>
                  <a:pt x="582706" y="407894"/>
                  <a:pt x="668360" y="406698"/>
                  <a:pt x="753035" y="416859"/>
                </a:cubicBezTo>
                <a:cubicBezTo>
                  <a:pt x="781182" y="420237"/>
                  <a:pt x="806823" y="434788"/>
                  <a:pt x="833717" y="443753"/>
                </a:cubicBezTo>
                <a:lnTo>
                  <a:pt x="874058" y="457200"/>
                </a:lnTo>
                <a:cubicBezTo>
                  <a:pt x="914399" y="452718"/>
                  <a:pt x="960838" y="465544"/>
                  <a:pt x="995082" y="443753"/>
                </a:cubicBezTo>
                <a:cubicBezTo>
                  <a:pt x="1018999" y="428533"/>
                  <a:pt x="1013011" y="389965"/>
                  <a:pt x="1021976" y="363071"/>
                </a:cubicBezTo>
                <a:lnTo>
                  <a:pt x="1048870" y="282388"/>
                </a:lnTo>
                <a:cubicBezTo>
                  <a:pt x="1053352" y="268941"/>
                  <a:pt x="1058879" y="255798"/>
                  <a:pt x="1062317" y="242047"/>
                </a:cubicBezTo>
                <a:cubicBezTo>
                  <a:pt x="1079202" y="174508"/>
                  <a:pt x="1069920" y="205792"/>
                  <a:pt x="1089211" y="147918"/>
                </a:cubicBezTo>
                <a:lnTo>
                  <a:pt x="1008529" y="67235"/>
                </a:lnTo>
                <a:cubicBezTo>
                  <a:pt x="995082" y="53788"/>
                  <a:pt x="986229" y="32908"/>
                  <a:pt x="968188" y="26894"/>
                </a:cubicBezTo>
                <a:lnTo>
                  <a:pt x="887505" y="0"/>
                </a:lnTo>
                <a:cubicBezTo>
                  <a:pt x="863328" y="36265"/>
                  <a:pt x="856443" y="38927"/>
                  <a:pt x="847164" y="80682"/>
                </a:cubicBezTo>
                <a:cubicBezTo>
                  <a:pt x="841249" y="107298"/>
                  <a:pt x="839064" y="134629"/>
                  <a:pt x="833717" y="161365"/>
                </a:cubicBezTo>
                <a:cubicBezTo>
                  <a:pt x="830093" y="179487"/>
                  <a:pt x="831815" y="200722"/>
                  <a:pt x="820270" y="215153"/>
                </a:cubicBezTo>
                <a:cubicBezTo>
                  <a:pt x="811415" y="226221"/>
                  <a:pt x="793376" y="224118"/>
                  <a:pt x="779929" y="228600"/>
                </a:cubicBezTo>
                <a:cubicBezTo>
                  <a:pt x="729595" y="222308"/>
                  <a:pt x="657241" y="215922"/>
                  <a:pt x="605117" y="201706"/>
                </a:cubicBezTo>
                <a:cubicBezTo>
                  <a:pt x="484251" y="168743"/>
                  <a:pt x="565473" y="184009"/>
                  <a:pt x="457200" y="147918"/>
                </a:cubicBezTo>
                <a:cubicBezTo>
                  <a:pt x="439667" y="142074"/>
                  <a:pt x="421341" y="138953"/>
                  <a:pt x="403411" y="134471"/>
                </a:cubicBezTo>
                <a:cubicBezTo>
                  <a:pt x="376517" y="138953"/>
                  <a:pt x="347897" y="137431"/>
                  <a:pt x="322729" y="147918"/>
                </a:cubicBezTo>
                <a:cubicBezTo>
                  <a:pt x="292893" y="160350"/>
                  <a:pt x="242047" y="201706"/>
                  <a:pt x="242047" y="201706"/>
                </a:cubicBezTo>
                <a:lnTo>
                  <a:pt x="188258" y="282388"/>
                </a:lnTo>
                <a:cubicBezTo>
                  <a:pt x="179293" y="295835"/>
                  <a:pt x="176696" y="317618"/>
                  <a:pt x="161364" y="322729"/>
                </a:cubicBezTo>
                <a:lnTo>
                  <a:pt x="121023" y="336176"/>
                </a:lnTo>
                <a:cubicBezTo>
                  <a:pt x="58082" y="399119"/>
                  <a:pt x="127233" y="321947"/>
                  <a:pt x="80682" y="403412"/>
                </a:cubicBezTo>
                <a:cubicBezTo>
                  <a:pt x="69563" y="422871"/>
                  <a:pt x="53368" y="438963"/>
                  <a:pt x="40341" y="457200"/>
                </a:cubicBezTo>
                <a:cubicBezTo>
                  <a:pt x="30947" y="470351"/>
                  <a:pt x="22412" y="484094"/>
                  <a:pt x="13447" y="497541"/>
                </a:cubicBezTo>
                <a:cubicBezTo>
                  <a:pt x="8965" y="515470"/>
                  <a:pt x="0" y="532848"/>
                  <a:pt x="0" y="551329"/>
                </a:cubicBezTo>
                <a:cubicBezTo>
                  <a:pt x="0" y="589344"/>
                  <a:pt x="29794" y="667605"/>
                  <a:pt x="40341" y="699247"/>
                </a:cubicBezTo>
                <a:lnTo>
                  <a:pt x="67235" y="779929"/>
                </a:lnTo>
                <a:lnTo>
                  <a:pt x="80682" y="820271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32" y="1700808"/>
            <a:ext cx="8473440" cy="4901184"/>
          </a:xfrm>
          <a:prstGeom prst="rect">
            <a:avLst/>
          </a:prstGeom>
          <a:ln>
            <a:noFill/>
          </a:ln>
        </p:spPr>
      </p:pic>
      <p:sp>
        <p:nvSpPr>
          <p:cNvPr id="5" name="Volný tvar 4">
            <a:hlinkClick r:id="rId2" action="ppaction://hlinksldjump"/>
          </p:cNvPr>
          <p:cNvSpPr/>
          <p:nvPr/>
        </p:nvSpPr>
        <p:spPr>
          <a:xfrm>
            <a:off x="438912" y="2815155"/>
            <a:ext cx="2523744" cy="842445"/>
          </a:xfrm>
          <a:custGeom>
            <a:avLst/>
            <a:gdLst>
              <a:gd name="connsiteX0" fmla="*/ 12192 w 2523744"/>
              <a:gd name="connsiteY0" fmla="*/ 549837 h 842445"/>
              <a:gd name="connsiteX1" fmla="*/ 73152 w 2523744"/>
              <a:gd name="connsiteY1" fmla="*/ 562029 h 842445"/>
              <a:gd name="connsiteX2" fmla="*/ 146304 w 2523744"/>
              <a:gd name="connsiteY2" fmla="*/ 586413 h 842445"/>
              <a:gd name="connsiteX3" fmla="*/ 195072 w 2523744"/>
              <a:gd name="connsiteY3" fmla="*/ 598605 h 842445"/>
              <a:gd name="connsiteX4" fmla="*/ 353568 w 2523744"/>
              <a:gd name="connsiteY4" fmla="*/ 574221 h 842445"/>
              <a:gd name="connsiteX5" fmla="*/ 426720 w 2523744"/>
              <a:gd name="connsiteY5" fmla="*/ 525453 h 842445"/>
              <a:gd name="connsiteX6" fmla="*/ 463296 w 2523744"/>
              <a:gd name="connsiteY6" fmla="*/ 501069 h 842445"/>
              <a:gd name="connsiteX7" fmla="*/ 499872 w 2523744"/>
              <a:gd name="connsiteY7" fmla="*/ 476685 h 842445"/>
              <a:gd name="connsiteX8" fmla="*/ 609600 w 2523744"/>
              <a:gd name="connsiteY8" fmla="*/ 427917 h 842445"/>
              <a:gd name="connsiteX9" fmla="*/ 646176 w 2523744"/>
              <a:gd name="connsiteY9" fmla="*/ 415725 h 842445"/>
              <a:gd name="connsiteX10" fmla="*/ 682752 w 2523744"/>
              <a:gd name="connsiteY10" fmla="*/ 391341 h 842445"/>
              <a:gd name="connsiteX11" fmla="*/ 719328 w 2523744"/>
              <a:gd name="connsiteY11" fmla="*/ 379149 h 842445"/>
              <a:gd name="connsiteX12" fmla="*/ 755904 w 2523744"/>
              <a:gd name="connsiteY12" fmla="*/ 354765 h 842445"/>
              <a:gd name="connsiteX13" fmla="*/ 841248 w 2523744"/>
              <a:gd name="connsiteY13" fmla="*/ 330381 h 842445"/>
              <a:gd name="connsiteX14" fmla="*/ 950976 w 2523744"/>
              <a:gd name="connsiteY14" fmla="*/ 305997 h 842445"/>
              <a:gd name="connsiteX15" fmla="*/ 1024128 w 2523744"/>
              <a:gd name="connsiteY15" fmla="*/ 257229 h 842445"/>
              <a:gd name="connsiteX16" fmla="*/ 1060704 w 2523744"/>
              <a:gd name="connsiteY16" fmla="*/ 232845 h 842445"/>
              <a:gd name="connsiteX17" fmla="*/ 1097280 w 2523744"/>
              <a:gd name="connsiteY17" fmla="*/ 196269 h 842445"/>
              <a:gd name="connsiteX18" fmla="*/ 1133856 w 2523744"/>
              <a:gd name="connsiteY18" fmla="*/ 184077 h 842445"/>
              <a:gd name="connsiteX19" fmla="*/ 1182624 w 2523744"/>
              <a:gd name="connsiteY19" fmla="*/ 159693 h 842445"/>
              <a:gd name="connsiteX20" fmla="*/ 1219200 w 2523744"/>
              <a:gd name="connsiteY20" fmla="*/ 135309 h 842445"/>
              <a:gd name="connsiteX21" fmla="*/ 1280160 w 2523744"/>
              <a:gd name="connsiteY21" fmla="*/ 123117 h 842445"/>
              <a:gd name="connsiteX22" fmla="*/ 1316736 w 2523744"/>
              <a:gd name="connsiteY22" fmla="*/ 110925 h 842445"/>
              <a:gd name="connsiteX23" fmla="*/ 1706880 w 2523744"/>
              <a:gd name="connsiteY23" fmla="*/ 123117 h 842445"/>
              <a:gd name="connsiteX24" fmla="*/ 1816608 w 2523744"/>
              <a:gd name="connsiteY24" fmla="*/ 171885 h 842445"/>
              <a:gd name="connsiteX25" fmla="*/ 1853184 w 2523744"/>
              <a:gd name="connsiteY25" fmla="*/ 184077 h 842445"/>
              <a:gd name="connsiteX26" fmla="*/ 2121408 w 2523744"/>
              <a:gd name="connsiteY26" fmla="*/ 171885 h 842445"/>
              <a:gd name="connsiteX27" fmla="*/ 2267712 w 2523744"/>
              <a:gd name="connsiteY27" fmla="*/ 147501 h 842445"/>
              <a:gd name="connsiteX28" fmla="*/ 2316480 w 2523744"/>
              <a:gd name="connsiteY28" fmla="*/ 98733 h 842445"/>
              <a:gd name="connsiteX29" fmla="*/ 2377440 w 2523744"/>
              <a:gd name="connsiteY29" fmla="*/ 49965 h 842445"/>
              <a:gd name="connsiteX30" fmla="*/ 2401824 w 2523744"/>
              <a:gd name="connsiteY30" fmla="*/ 13389 h 842445"/>
              <a:gd name="connsiteX31" fmla="*/ 2487168 w 2523744"/>
              <a:gd name="connsiteY31" fmla="*/ 74349 h 842445"/>
              <a:gd name="connsiteX32" fmla="*/ 2523744 w 2523744"/>
              <a:gd name="connsiteY32" fmla="*/ 147501 h 842445"/>
              <a:gd name="connsiteX33" fmla="*/ 2511552 w 2523744"/>
              <a:gd name="connsiteY33" fmla="*/ 220653 h 842445"/>
              <a:gd name="connsiteX34" fmla="*/ 2438400 w 2523744"/>
              <a:gd name="connsiteY34" fmla="*/ 257229 h 842445"/>
              <a:gd name="connsiteX35" fmla="*/ 2401824 w 2523744"/>
              <a:gd name="connsiteY35" fmla="*/ 281613 h 842445"/>
              <a:gd name="connsiteX36" fmla="*/ 2231136 w 2523744"/>
              <a:gd name="connsiteY36" fmla="*/ 318189 h 842445"/>
              <a:gd name="connsiteX37" fmla="*/ 2072640 w 2523744"/>
              <a:gd name="connsiteY37" fmla="*/ 342573 h 842445"/>
              <a:gd name="connsiteX38" fmla="*/ 1853184 w 2523744"/>
              <a:gd name="connsiteY38" fmla="*/ 354765 h 842445"/>
              <a:gd name="connsiteX39" fmla="*/ 1816608 w 2523744"/>
              <a:gd name="connsiteY39" fmla="*/ 366957 h 842445"/>
              <a:gd name="connsiteX40" fmla="*/ 1780032 w 2523744"/>
              <a:gd name="connsiteY40" fmla="*/ 391341 h 842445"/>
              <a:gd name="connsiteX41" fmla="*/ 1706880 w 2523744"/>
              <a:gd name="connsiteY41" fmla="*/ 403533 h 842445"/>
              <a:gd name="connsiteX42" fmla="*/ 1511808 w 2523744"/>
              <a:gd name="connsiteY42" fmla="*/ 391341 h 842445"/>
              <a:gd name="connsiteX43" fmla="*/ 1475232 w 2523744"/>
              <a:gd name="connsiteY43" fmla="*/ 366957 h 842445"/>
              <a:gd name="connsiteX44" fmla="*/ 1426464 w 2523744"/>
              <a:gd name="connsiteY44" fmla="*/ 354765 h 842445"/>
              <a:gd name="connsiteX45" fmla="*/ 1353312 w 2523744"/>
              <a:gd name="connsiteY45" fmla="*/ 330381 h 842445"/>
              <a:gd name="connsiteX46" fmla="*/ 1255776 w 2523744"/>
              <a:gd name="connsiteY46" fmla="*/ 354765 h 842445"/>
              <a:gd name="connsiteX47" fmla="*/ 1219200 w 2523744"/>
              <a:gd name="connsiteY47" fmla="*/ 366957 h 842445"/>
              <a:gd name="connsiteX48" fmla="*/ 1182624 w 2523744"/>
              <a:gd name="connsiteY48" fmla="*/ 391341 h 842445"/>
              <a:gd name="connsiteX49" fmla="*/ 1097280 w 2523744"/>
              <a:gd name="connsiteY49" fmla="*/ 440109 h 842445"/>
              <a:gd name="connsiteX50" fmla="*/ 1036320 w 2523744"/>
              <a:gd name="connsiteY50" fmla="*/ 513261 h 842445"/>
              <a:gd name="connsiteX51" fmla="*/ 1011936 w 2523744"/>
              <a:gd name="connsiteY51" fmla="*/ 549837 h 842445"/>
              <a:gd name="connsiteX52" fmla="*/ 877824 w 2523744"/>
              <a:gd name="connsiteY52" fmla="*/ 610797 h 842445"/>
              <a:gd name="connsiteX53" fmla="*/ 585216 w 2523744"/>
              <a:gd name="connsiteY53" fmla="*/ 622989 h 842445"/>
              <a:gd name="connsiteX54" fmla="*/ 512064 w 2523744"/>
              <a:gd name="connsiteY54" fmla="*/ 647373 h 842445"/>
              <a:gd name="connsiteX55" fmla="*/ 438912 w 2523744"/>
              <a:gd name="connsiteY55" fmla="*/ 696141 h 842445"/>
              <a:gd name="connsiteX56" fmla="*/ 402336 w 2523744"/>
              <a:gd name="connsiteY56" fmla="*/ 720525 h 842445"/>
              <a:gd name="connsiteX57" fmla="*/ 365760 w 2523744"/>
              <a:gd name="connsiteY57" fmla="*/ 732717 h 842445"/>
              <a:gd name="connsiteX58" fmla="*/ 280416 w 2523744"/>
              <a:gd name="connsiteY58" fmla="*/ 781485 h 842445"/>
              <a:gd name="connsiteX59" fmla="*/ 243840 w 2523744"/>
              <a:gd name="connsiteY59" fmla="*/ 793677 h 842445"/>
              <a:gd name="connsiteX60" fmla="*/ 207264 w 2523744"/>
              <a:gd name="connsiteY60" fmla="*/ 818061 h 842445"/>
              <a:gd name="connsiteX61" fmla="*/ 134112 w 2523744"/>
              <a:gd name="connsiteY61" fmla="*/ 842445 h 842445"/>
              <a:gd name="connsiteX62" fmla="*/ 48768 w 2523744"/>
              <a:gd name="connsiteY62" fmla="*/ 818061 h 842445"/>
              <a:gd name="connsiteX63" fmla="*/ 0 w 2523744"/>
              <a:gd name="connsiteY63" fmla="*/ 744909 h 842445"/>
              <a:gd name="connsiteX64" fmla="*/ 12192 w 2523744"/>
              <a:gd name="connsiteY64" fmla="*/ 635181 h 842445"/>
              <a:gd name="connsiteX65" fmla="*/ 36576 w 2523744"/>
              <a:gd name="connsiteY65" fmla="*/ 598605 h 842445"/>
              <a:gd name="connsiteX66" fmla="*/ 73152 w 2523744"/>
              <a:gd name="connsiteY66" fmla="*/ 574221 h 84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523744" h="842445">
                <a:moveTo>
                  <a:pt x="12192" y="549837"/>
                </a:moveTo>
                <a:cubicBezTo>
                  <a:pt x="32512" y="553901"/>
                  <a:pt x="53160" y="556577"/>
                  <a:pt x="73152" y="562029"/>
                </a:cubicBezTo>
                <a:cubicBezTo>
                  <a:pt x="97949" y="568792"/>
                  <a:pt x="121368" y="580179"/>
                  <a:pt x="146304" y="586413"/>
                </a:cubicBezTo>
                <a:lnTo>
                  <a:pt x="195072" y="598605"/>
                </a:lnTo>
                <a:cubicBezTo>
                  <a:pt x="213009" y="596811"/>
                  <a:pt x="314988" y="595654"/>
                  <a:pt x="353568" y="574221"/>
                </a:cubicBezTo>
                <a:cubicBezTo>
                  <a:pt x="379186" y="559989"/>
                  <a:pt x="402336" y="541709"/>
                  <a:pt x="426720" y="525453"/>
                </a:cubicBezTo>
                <a:lnTo>
                  <a:pt x="463296" y="501069"/>
                </a:lnTo>
                <a:cubicBezTo>
                  <a:pt x="475488" y="492941"/>
                  <a:pt x="485971" y="481319"/>
                  <a:pt x="499872" y="476685"/>
                </a:cubicBezTo>
                <a:cubicBezTo>
                  <a:pt x="688597" y="413777"/>
                  <a:pt x="493676" y="485879"/>
                  <a:pt x="609600" y="427917"/>
                </a:cubicBezTo>
                <a:cubicBezTo>
                  <a:pt x="621095" y="422170"/>
                  <a:pt x="634681" y="421472"/>
                  <a:pt x="646176" y="415725"/>
                </a:cubicBezTo>
                <a:cubicBezTo>
                  <a:pt x="659282" y="409172"/>
                  <a:pt x="669646" y="397894"/>
                  <a:pt x="682752" y="391341"/>
                </a:cubicBezTo>
                <a:cubicBezTo>
                  <a:pt x="694247" y="385594"/>
                  <a:pt x="707833" y="384896"/>
                  <a:pt x="719328" y="379149"/>
                </a:cubicBezTo>
                <a:cubicBezTo>
                  <a:pt x="732434" y="372596"/>
                  <a:pt x="742798" y="361318"/>
                  <a:pt x="755904" y="354765"/>
                </a:cubicBezTo>
                <a:cubicBezTo>
                  <a:pt x="771397" y="347018"/>
                  <a:pt x="828227" y="332985"/>
                  <a:pt x="841248" y="330381"/>
                </a:cubicBezTo>
                <a:cubicBezTo>
                  <a:pt x="862957" y="326039"/>
                  <a:pt x="924282" y="320827"/>
                  <a:pt x="950976" y="305997"/>
                </a:cubicBezTo>
                <a:cubicBezTo>
                  <a:pt x="976594" y="291765"/>
                  <a:pt x="999744" y="273485"/>
                  <a:pt x="1024128" y="257229"/>
                </a:cubicBezTo>
                <a:cubicBezTo>
                  <a:pt x="1036320" y="249101"/>
                  <a:pt x="1050343" y="243206"/>
                  <a:pt x="1060704" y="232845"/>
                </a:cubicBezTo>
                <a:cubicBezTo>
                  <a:pt x="1072896" y="220653"/>
                  <a:pt x="1082934" y="205833"/>
                  <a:pt x="1097280" y="196269"/>
                </a:cubicBezTo>
                <a:cubicBezTo>
                  <a:pt x="1107973" y="189140"/>
                  <a:pt x="1122044" y="189139"/>
                  <a:pt x="1133856" y="184077"/>
                </a:cubicBezTo>
                <a:cubicBezTo>
                  <a:pt x="1150561" y="176918"/>
                  <a:pt x="1166844" y="168710"/>
                  <a:pt x="1182624" y="159693"/>
                </a:cubicBezTo>
                <a:cubicBezTo>
                  <a:pt x="1195346" y="152423"/>
                  <a:pt x="1205480" y="140454"/>
                  <a:pt x="1219200" y="135309"/>
                </a:cubicBezTo>
                <a:cubicBezTo>
                  <a:pt x="1238603" y="128033"/>
                  <a:pt x="1260056" y="128143"/>
                  <a:pt x="1280160" y="123117"/>
                </a:cubicBezTo>
                <a:cubicBezTo>
                  <a:pt x="1292628" y="120000"/>
                  <a:pt x="1304544" y="114989"/>
                  <a:pt x="1316736" y="110925"/>
                </a:cubicBezTo>
                <a:cubicBezTo>
                  <a:pt x="1446784" y="114989"/>
                  <a:pt x="1577172" y="112877"/>
                  <a:pt x="1706880" y="123117"/>
                </a:cubicBezTo>
                <a:cubicBezTo>
                  <a:pt x="1781584" y="129015"/>
                  <a:pt x="1765686" y="146424"/>
                  <a:pt x="1816608" y="171885"/>
                </a:cubicBezTo>
                <a:cubicBezTo>
                  <a:pt x="1828103" y="177632"/>
                  <a:pt x="1840992" y="180013"/>
                  <a:pt x="1853184" y="184077"/>
                </a:cubicBezTo>
                <a:lnTo>
                  <a:pt x="2121408" y="171885"/>
                </a:lnTo>
                <a:cubicBezTo>
                  <a:pt x="2222675" y="165352"/>
                  <a:pt x="2203638" y="168859"/>
                  <a:pt x="2267712" y="147501"/>
                </a:cubicBezTo>
                <a:cubicBezTo>
                  <a:pt x="2294313" y="67699"/>
                  <a:pt x="2257367" y="146023"/>
                  <a:pt x="2316480" y="98733"/>
                </a:cubicBezTo>
                <a:cubicBezTo>
                  <a:pt x="2395262" y="35708"/>
                  <a:pt x="2285505" y="80610"/>
                  <a:pt x="2377440" y="49965"/>
                </a:cubicBezTo>
                <a:cubicBezTo>
                  <a:pt x="2385568" y="37773"/>
                  <a:pt x="2390382" y="22543"/>
                  <a:pt x="2401824" y="13389"/>
                </a:cubicBezTo>
                <a:cubicBezTo>
                  <a:pt x="2453140" y="-27664"/>
                  <a:pt x="2461058" y="35184"/>
                  <a:pt x="2487168" y="74349"/>
                </a:cubicBezTo>
                <a:cubicBezTo>
                  <a:pt x="2518681" y="121618"/>
                  <a:pt x="2506918" y="97024"/>
                  <a:pt x="2523744" y="147501"/>
                </a:cubicBezTo>
                <a:cubicBezTo>
                  <a:pt x="2519680" y="171885"/>
                  <a:pt x="2522607" y="198542"/>
                  <a:pt x="2511552" y="220653"/>
                </a:cubicBezTo>
                <a:cubicBezTo>
                  <a:pt x="2499905" y="243947"/>
                  <a:pt x="2457634" y="247612"/>
                  <a:pt x="2438400" y="257229"/>
                </a:cubicBezTo>
                <a:cubicBezTo>
                  <a:pt x="2425294" y="263782"/>
                  <a:pt x="2415595" y="276605"/>
                  <a:pt x="2401824" y="281613"/>
                </a:cubicBezTo>
                <a:cubicBezTo>
                  <a:pt x="2321389" y="310862"/>
                  <a:pt x="2307040" y="301322"/>
                  <a:pt x="2231136" y="318189"/>
                </a:cubicBezTo>
                <a:cubicBezTo>
                  <a:pt x="2108343" y="345476"/>
                  <a:pt x="2358209" y="322175"/>
                  <a:pt x="2072640" y="342573"/>
                </a:cubicBezTo>
                <a:cubicBezTo>
                  <a:pt x="1999561" y="347793"/>
                  <a:pt x="1926336" y="350701"/>
                  <a:pt x="1853184" y="354765"/>
                </a:cubicBezTo>
                <a:cubicBezTo>
                  <a:pt x="1840992" y="358829"/>
                  <a:pt x="1828103" y="361210"/>
                  <a:pt x="1816608" y="366957"/>
                </a:cubicBezTo>
                <a:cubicBezTo>
                  <a:pt x="1803502" y="373510"/>
                  <a:pt x="1793933" y="386707"/>
                  <a:pt x="1780032" y="391341"/>
                </a:cubicBezTo>
                <a:cubicBezTo>
                  <a:pt x="1756580" y="399158"/>
                  <a:pt x="1731264" y="399469"/>
                  <a:pt x="1706880" y="403533"/>
                </a:cubicBezTo>
                <a:cubicBezTo>
                  <a:pt x="1641856" y="399469"/>
                  <a:pt x="1576162" y="401502"/>
                  <a:pt x="1511808" y="391341"/>
                </a:cubicBezTo>
                <a:cubicBezTo>
                  <a:pt x="1497334" y="389056"/>
                  <a:pt x="1488700" y="372729"/>
                  <a:pt x="1475232" y="366957"/>
                </a:cubicBezTo>
                <a:cubicBezTo>
                  <a:pt x="1459831" y="360356"/>
                  <a:pt x="1442514" y="359580"/>
                  <a:pt x="1426464" y="354765"/>
                </a:cubicBezTo>
                <a:cubicBezTo>
                  <a:pt x="1401845" y="347379"/>
                  <a:pt x="1353312" y="330381"/>
                  <a:pt x="1353312" y="330381"/>
                </a:cubicBezTo>
                <a:cubicBezTo>
                  <a:pt x="1320800" y="338509"/>
                  <a:pt x="1287569" y="344167"/>
                  <a:pt x="1255776" y="354765"/>
                </a:cubicBezTo>
                <a:cubicBezTo>
                  <a:pt x="1243584" y="358829"/>
                  <a:pt x="1230695" y="361210"/>
                  <a:pt x="1219200" y="366957"/>
                </a:cubicBezTo>
                <a:cubicBezTo>
                  <a:pt x="1206094" y="373510"/>
                  <a:pt x="1195346" y="384071"/>
                  <a:pt x="1182624" y="391341"/>
                </a:cubicBezTo>
                <a:cubicBezTo>
                  <a:pt x="1074344" y="453215"/>
                  <a:pt x="1186392" y="380701"/>
                  <a:pt x="1097280" y="440109"/>
                </a:cubicBezTo>
                <a:cubicBezTo>
                  <a:pt x="1036739" y="530920"/>
                  <a:pt x="1114549" y="419387"/>
                  <a:pt x="1036320" y="513261"/>
                </a:cubicBezTo>
                <a:cubicBezTo>
                  <a:pt x="1026939" y="524518"/>
                  <a:pt x="1022963" y="540188"/>
                  <a:pt x="1011936" y="549837"/>
                </a:cubicBezTo>
                <a:cubicBezTo>
                  <a:pt x="965527" y="590444"/>
                  <a:pt x="936418" y="606756"/>
                  <a:pt x="877824" y="610797"/>
                </a:cubicBezTo>
                <a:cubicBezTo>
                  <a:pt x="780435" y="617514"/>
                  <a:pt x="682752" y="618925"/>
                  <a:pt x="585216" y="622989"/>
                </a:cubicBezTo>
                <a:cubicBezTo>
                  <a:pt x="560832" y="631117"/>
                  <a:pt x="533450" y="633116"/>
                  <a:pt x="512064" y="647373"/>
                </a:cubicBezTo>
                <a:lnTo>
                  <a:pt x="438912" y="696141"/>
                </a:lnTo>
                <a:cubicBezTo>
                  <a:pt x="426720" y="704269"/>
                  <a:pt x="416237" y="715891"/>
                  <a:pt x="402336" y="720525"/>
                </a:cubicBezTo>
                <a:cubicBezTo>
                  <a:pt x="390144" y="724589"/>
                  <a:pt x="377255" y="726970"/>
                  <a:pt x="365760" y="732717"/>
                </a:cubicBezTo>
                <a:cubicBezTo>
                  <a:pt x="243317" y="793939"/>
                  <a:pt x="430038" y="717361"/>
                  <a:pt x="280416" y="781485"/>
                </a:cubicBezTo>
                <a:cubicBezTo>
                  <a:pt x="268604" y="786547"/>
                  <a:pt x="255335" y="787930"/>
                  <a:pt x="243840" y="793677"/>
                </a:cubicBezTo>
                <a:cubicBezTo>
                  <a:pt x="230734" y="800230"/>
                  <a:pt x="220654" y="812110"/>
                  <a:pt x="207264" y="818061"/>
                </a:cubicBezTo>
                <a:cubicBezTo>
                  <a:pt x="183776" y="828500"/>
                  <a:pt x="134112" y="842445"/>
                  <a:pt x="134112" y="842445"/>
                </a:cubicBezTo>
                <a:cubicBezTo>
                  <a:pt x="133690" y="842340"/>
                  <a:pt x="54598" y="823891"/>
                  <a:pt x="48768" y="818061"/>
                </a:cubicBezTo>
                <a:cubicBezTo>
                  <a:pt x="28046" y="797339"/>
                  <a:pt x="0" y="744909"/>
                  <a:pt x="0" y="744909"/>
                </a:cubicBezTo>
                <a:cubicBezTo>
                  <a:pt x="4064" y="708333"/>
                  <a:pt x="3266" y="670883"/>
                  <a:pt x="12192" y="635181"/>
                </a:cubicBezTo>
                <a:cubicBezTo>
                  <a:pt x="15746" y="620966"/>
                  <a:pt x="25134" y="607759"/>
                  <a:pt x="36576" y="598605"/>
                </a:cubicBezTo>
                <a:cubicBezTo>
                  <a:pt x="77007" y="566260"/>
                  <a:pt x="73152" y="605231"/>
                  <a:pt x="73152" y="574221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65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4400" dirty="0" smtClean="0"/>
              <a:t/>
            </a:r>
            <a:br>
              <a:rPr lang="cs-CZ" sz="4400" dirty="0" smtClean="0"/>
            </a:br>
            <a:r>
              <a:rPr lang="cs-CZ" sz="4400" dirty="0" smtClean="0"/>
              <a:t>BOHUŽEL, NESPRÁVNĚ.</a:t>
            </a:r>
            <a:r>
              <a:rPr lang="cs-CZ" sz="4400" dirty="0"/>
              <a:t/>
            </a:r>
            <a:br>
              <a:rPr lang="cs-CZ" sz="44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1757302"/>
            <a:ext cx="4038600" cy="4623816"/>
          </a:xfrm>
        </p:spPr>
        <p:txBody>
          <a:bodyPr>
            <a:normAutofit/>
          </a:bodyPr>
          <a:lstStyle/>
          <a:p>
            <a:pPr marL="685800" indent="-685800"/>
            <a:r>
              <a:rPr lang="cs-CZ" sz="4800" dirty="0" smtClean="0"/>
              <a:t>Zmáčkni tlačítko </a:t>
            </a:r>
            <a:br>
              <a:rPr lang="cs-CZ" sz="4800" dirty="0" smtClean="0"/>
            </a:br>
            <a:r>
              <a:rPr lang="cs-CZ" sz="4800" dirty="0" smtClean="0"/>
              <a:t>a zkus hádat ještě jednou.</a:t>
            </a:r>
            <a:endParaRPr lang="cs-CZ" sz="4800" dirty="0"/>
          </a:p>
        </p:txBody>
      </p:sp>
      <p:sp>
        <p:nvSpPr>
          <p:cNvPr id="5" name="Tlačítko akce: Návrat 4">
            <a:hlinkClick r:id="rId2" action="ppaction://hlinksldjump" highlightClick="1"/>
          </p:cNvPr>
          <p:cNvSpPr/>
          <p:nvPr/>
        </p:nvSpPr>
        <p:spPr>
          <a:xfrm>
            <a:off x="5148064" y="2924944"/>
            <a:ext cx="2736304" cy="23042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0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/>
              <a:t>ŘEKA </a:t>
            </a:r>
            <a:br>
              <a:rPr lang="cs-CZ" dirty="0" smtClean="0"/>
            </a:br>
            <a:r>
              <a:rPr lang="cs-CZ" dirty="0" smtClean="0"/>
              <a:t>OHŘE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79512" y="1775191"/>
            <a:ext cx="4251811" cy="4625609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Řeka Ohře pramení       v </a:t>
            </a:r>
            <a:r>
              <a:rPr lang="cs-CZ" dirty="0"/>
              <a:t>Bavorsku pod horou </a:t>
            </a:r>
            <a:r>
              <a:rPr lang="cs-CZ" dirty="0" err="1" smtClean="0"/>
              <a:t>Schneeberg</a:t>
            </a:r>
            <a:r>
              <a:rPr lang="cs-CZ" dirty="0" smtClean="0"/>
              <a:t> </a:t>
            </a:r>
            <a:r>
              <a:rPr lang="cs-CZ" dirty="0"/>
              <a:t>v přírodní rezervaci Smrčiny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Po </a:t>
            </a:r>
            <a:r>
              <a:rPr lang="cs-CZ" dirty="0"/>
              <a:t>Vltavě je </a:t>
            </a:r>
            <a:r>
              <a:rPr lang="cs-CZ"/>
              <a:t>Ohře </a:t>
            </a:r>
            <a:r>
              <a:rPr lang="cs-CZ" smtClean="0"/>
              <a:t>          </a:t>
            </a:r>
            <a:r>
              <a:rPr lang="cs-CZ" dirty="0" smtClean="0"/>
              <a:t>druhým </a:t>
            </a:r>
            <a:r>
              <a:rPr lang="cs-CZ" dirty="0"/>
              <a:t>největším levostranným přítokem </a:t>
            </a:r>
            <a:r>
              <a:rPr lang="cs-CZ" dirty="0" smtClean="0"/>
              <a:t>Labe v ČR.</a:t>
            </a:r>
          </a:p>
          <a:p>
            <a:endParaRPr lang="cs-CZ" dirty="0"/>
          </a:p>
          <a:p>
            <a:r>
              <a:rPr lang="cs-CZ" dirty="0" smtClean="0"/>
              <a:t>Do Labe se vlévá               v </a:t>
            </a:r>
            <a:r>
              <a:rPr lang="cs-CZ" dirty="0"/>
              <a:t>Litoměřicích.</a:t>
            </a:r>
          </a:p>
        </p:txBody>
      </p:sp>
      <p:pic>
        <p:nvPicPr>
          <p:cNvPr id="5122" name="Picture 2" descr="http://upload.wikimedia.org/wikipedia/commons/f/f7/Soutok_labe-ohr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76" r="22301"/>
          <a:stretch/>
        </p:blipFill>
        <p:spPr bwMode="auto">
          <a:xfrm>
            <a:off x="4352544" y="1462170"/>
            <a:ext cx="4791456" cy="539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lačítko akce: Dopředu nebo Další 6">
            <a:hlinkClick r:id="" action="ppaction://hlinkshowjump?jump=nextslide" highlightClick="1"/>
          </p:cNvPr>
          <p:cNvSpPr/>
          <p:nvPr/>
        </p:nvSpPr>
        <p:spPr>
          <a:xfrm>
            <a:off x="7452320" y="5589240"/>
            <a:ext cx="1368152" cy="86409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780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KDE LEŽÍ ŘEKA VLTAVA?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83568" y="47667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3" name="Volný tvar 2">
            <a:hlinkClick r:id="rId2" action="ppaction://hlinksldjump"/>
          </p:cNvPr>
          <p:cNvSpPr/>
          <p:nvPr/>
        </p:nvSpPr>
        <p:spPr>
          <a:xfrm>
            <a:off x="3227142" y="4693024"/>
            <a:ext cx="820506" cy="1344705"/>
          </a:xfrm>
          <a:custGeom>
            <a:avLst/>
            <a:gdLst>
              <a:gd name="connsiteX0" fmla="*/ 152 w 820506"/>
              <a:gd name="connsiteY0" fmla="*/ 363070 h 1344705"/>
              <a:gd name="connsiteX1" fmla="*/ 67387 w 820506"/>
              <a:gd name="connsiteY1" fmla="*/ 268941 h 1344705"/>
              <a:gd name="connsiteX2" fmla="*/ 94282 w 820506"/>
              <a:gd name="connsiteY2" fmla="*/ 228600 h 1344705"/>
              <a:gd name="connsiteX3" fmla="*/ 161517 w 820506"/>
              <a:gd name="connsiteY3" fmla="*/ 161364 h 1344705"/>
              <a:gd name="connsiteX4" fmla="*/ 228752 w 820506"/>
              <a:gd name="connsiteY4" fmla="*/ 94129 h 1344705"/>
              <a:gd name="connsiteX5" fmla="*/ 295987 w 820506"/>
              <a:gd name="connsiteY5" fmla="*/ 26894 h 1344705"/>
              <a:gd name="connsiteX6" fmla="*/ 376670 w 820506"/>
              <a:gd name="connsiteY6" fmla="*/ 0 h 1344705"/>
              <a:gd name="connsiteX7" fmla="*/ 457352 w 820506"/>
              <a:gd name="connsiteY7" fmla="*/ 13447 h 1344705"/>
              <a:gd name="connsiteX8" fmla="*/ 484246 w 820506"/>
              <a:gd name="connsiteY8" fmla="*/ 67235 h 1344705"/>
              <a:gd name="connsiteX9" fmla="*/ 511140 w 820506"/>
              <a:gd name="connsiteY9" fmla="*/ 107576 h 1344705"/>
              <a:gd name="connsiteX10" fmla="*/ 524587 w 820506"/>
              <a:gd name="connsiteY10" fmla="*/ 147917 h 1344705"/>
              <a:gd name="connsiteX11" fmla="*/ 578376 w 820506"/>
              <a:gd name="connsiteY11" fmla="*/ 242047 h 1344705"/>
              <a:gd name="connsiteX12" fmla="*/ 605270 w 820506"/>
              <a:gd name="connsiteY12" fmla="*/ 336176 h 1344705"/>
              <a:gd name="connsiteX13" fmla="*/ 632164 w 820506"/>
              <a:gd name="connsiteY13" fmla="*/ 389964 h 1344705"/>
              <a:gd name="connsiteX14" fmla="*/ 659058 w 820506"/>
              <a:gd name="connsiteY14" fmla="*/ 470647 h 1344705"/>
              <a:gd name="connsiteX15" fmla="*/ 672505 w 820506"/>
              <a:gd name="connsiteY15" fmla="*/ 510988 h 1344705"/>
              <a:gd name="connsiteX16" fmla="*/ 685952 w 820506"/>
              <a:gd name="connsiteY16" fmla="*/ 551329 h 1344705"/>
              <a:gd name="connsiteX17" fmla="*/ 699399 w 820506"/>
              <a:gd name="connsiteY17" fmla="*/ 658905 h 1344705"/>
              <a:gd name="connsiteX18" fmla="*/ 712846 w 820506"/>
              <a:gd name="connsiteY18" fmla="*/ 699247 h 1344705"/>
              <a:gd name="connsiteX19" fmla="*/ 739740 w 820506"/>
              <a:gd name="connsiteY19" fmla="*/ 820270 h 1344705"/>
              <a:gd name="connsiteX20" fmla="*/ 753187 w 820506"/>
              <a:gd name="connsiteY20" fmla="*/ 860611 h 1344705"/>
              <a:gd name="connsiteX21" fmla="*/ 766634 w 820506"/>
              <a:gd name="connsiteY21" fmla="*/ 927847 h 1344705"/>
              <a:gd name="connsiteX22" fmla="*/ 780082 w 820506"/>
              <a:gd name="connsiteY22" fmla="*/ 968188 h 1344705"/>
              <a:gd name="connsiteX23" fmla="*/ 793529 w 820506"/>
              <a:gd name="connsiteY23" fmla="*/ 1021976 h 1344705"/>
              <a:gd name="connsiteX24" fmla="*/ 806976 w 820506"/>
              <a:gd name="connsiteY24" fmla="*/ 1062317 h 1344705"/>
              <a:gd name="connsiteX25" fmla="*/ 820423 w 820506"/>
              <a:gd name="connsiteY25" fmla="*/ 1129552 h 1344705"/>
              <a:gd name="connsiteX26" fmla="*/ 780082 w 820506"/>
              <a:gd name="connsiteY26" fmla="*/ 1331258 h 1344705"/>
              <a:gd name="connsiteX27" fmla="*/ 739740 w 820506"/>
              <a:gd name="connsiteY27" fmla="*/ 1344705 h 1344705"/>
              <a:gd name="connsiteX28" fmla="*/ 659058 w 820506"/>
              <a:gd name="connsiteY28" fmla="*/ 1331258 h 1344705"/>
              <a:gd name="connsiteX29" fmla="*/ 618717 w 820506"/>
              <a:gd name="connsiteY29" fmla="*/ 1317811 h 1344705"/>
              <a:gd name="connsiteX30" fmla="*/ 591823 w 820506"/>
              <a:gd name="connsiteY30" fmla="*/ 1237129 h 1344705"/>
              <a:gd name="connsiteX31" fmla="*/ 564929 w 820506"/>
              <a:gd name="connsiteY31" fmla="*/ 1156447 h 1344705"/>
              <a:gd name="connsiteX32" fmla="*/ 551482 w 820506"/>
              <a:gd name="connsiteY32" fmla="*/ 1116105 h 1344705"/>
              <a:gd name="connsiteX33" fmla="*/ 538034 w 820506"/>
              <a:gd name="connsiteY33" fmla="*/ 1075764 h 1344705"/>
              <a:gd name="connsiteX34" fmla="*/ 524587 w 820506"/>
              <a:gd name="connsiteY34" fmla="*/ 1021976 h 1344705"/>
              <a:gd name="connsiteX35" fmla="*/ 497693 w 820506"/>
              <a:gd name="connsiteY35" fmla="*/ 941294 h 1344705"/>
              <a:gd name="connsiteX36" fmla="*/ 443905 w 820506"/>
              <a:gd name="connsiteY36" fmla="*/ 860611 h 1344705"/>
              <a:gd name="connsiteX37" fmla="*/ 403564 w 820506"/>
              <a:gd name="connsiteY37" fmla="*/ 779929 h 1344705"/>
              <a:gd name="connsiteX38" fmla="*/ 363223 w 820506"/>
              <a:gd name="connsiteY38" fmla="*/ 645458 h 1344705"/>
              <a:gd name="connsiteX39" fmla="*/ 349776 w 820506"/>
              <a:gd name="connsiteY39" fmla="*/ 605117 h 1344705"/>
              <a:gd name="connsiteX40" fmla="*/ 336329 w 820506"/>
              <a:gd name="connsiteY40" fmla="*/ 443752 h 1344705"/>
              <a:gd name="connsiteX41" fmla="*/ 322882 w 820506"/>
              <a:gd name="connsiteY41" fmla="*/ 389964 h 1344705"/>
              <a:gd name="connsiteX42" fmla="*/ 295987 w 820506"/>
              <a:gd name="connsiteY42" fmla="*/ 363070 h 1344705"/>
              <a:gd name="connsiteX43" fmla="*/ 201858 w 820506"/>
              <a:gd name="connsiteY43" fmla="*/ 376517 h 1344705"/>
              <a:gd name="connsiteX44" fmla="*/ 174964 w 820506"/>
              <a:gd name="connsiteY44" fmla="*/ 416858 h 1344705"/>
              <a:gd name="connsiteX45" fmla="*/ 134623 w 820506"/>
              <a:gd name="connsiteY45" fmla="*/ 443752 h 1344705"/>
              <a:gd name="connsiteX46" fmla="*/ 67387 w 820506"/>
              <a:gd name="connsiteY46" fmla="*/ 484094 h 1344705"/>
              <a:gd name="connsiteX47" fmla="*/ 152 w 820506"/>
              <a:gd name="connsiteY47" fmla="*/ 363070 h 134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820506" h="1344705">
                <a:moveTo>
                  <a:pt x="152" y="363070"/>
                </a:moveTo>
                <a:cubicBezTo>
                  <a:pt x="152" y="327211"/>
                  <a:pt x="-6465" y="342792"/>
                  <a:pt x="67387" y="268941"/>
                </a:cubicBezTo>
                <a:cubicBezTo>
                  <a:pt x="78815" y="257513"/>
                  <a:pt x="83640" y="240763"/>
                  <a:pt x="94282" y="228600"/>
                </a:cubicBezTo>
                <a:cubicBezTo>
                  <a:pt x="115153" y="204747"/>
                  <a:pt x="143936" y="187736"/>
                  <a:pt x="161517" y="161364"/>
                </a:cubicBezTo>
                <a:cubicBezTo>
                  <a:pt x="197376" y="107576"/>
                  <a:pt x="174964" y="129988"/>
                  <a:pt x="228752" y="94129"/>
                </a:cubicBezTo>
                <a:cubicBezTo>
                  <a:pt x="253287" y="57327"/>
                  <a:pt x="253523" y="45767"/>
                  <a:pt x="295987" y="26894"/>
                </a:cubicBezTo>
                <a:cubicBezTo>
                  <a:pt x="321893" y="15380"/>
                  <a:pt x="376670" y="0"/>
                  <a:pt x="376670" y="0"/>
                </a:cubicBezTo>
                <a:cubicBezTo>
                  <a:pt x="403564" y="4482"/>
                  <a:pt x="434231" y="-1003"/>
                  <a:pt x="457352" y="13447"/>
                </a:cubicBezTo>
                <a:cubicBezTo>
                  <a:pt x="474351" y="24071"/>
                  <a:pt x="474301" y="49831"/>
                  <a:pt x="484246" y="67235"/>
                </a:cubicBezTo>
                <a:cubicBezTo>
                  <a:pt x="492264" y="81267"/>
                  <a:pt x="503912" y="93121"/>
                  <a:pt x="511140" y="107576"/>
                </a:cubicBezTo>
                <a:cubicBezTo>
                  <a:pt x="517479" y="120254"/>
                  <a:pt x="518248" y="135239"/>
                  <a:pt x="524587" y="147917"/>
                </a:cubicBezTo>
                <a:cubicBezTo>
                  <a:pt x="592109" y="282959"/>
                  <a:pt x="507655" y="77028"/>
                  <a:pt x="578376" y="242047"/>
                </a:cubicBezTo>
                <a:cubicBezTo>
                  <a:pt x="610887" y="317908"/>
                  <a:pt x="571148" y="245185"/>
                  <a:pt x="605270" y="336176"/>
                </a:cubicBezTo>
                <a:cubicBezTo>
                  <a:pt x="612308" y="354945"/>
                  <a:pt x="624719" y="371352"/>
                  <a:pt x="632164" y="389964"/>
                </a:cubicBezTo>
                <a:cubicBezTo>
                  <a:pt x="642693" y="416285"/>
                  <a:pt x="650093" y="443753"/>
                  <a:pt x="659058" y="470647"/>
                </a:cubicBezTo>
                <a:lnTo>
                  <a:pt x="672505" y="510988"/>
                </a:lnTo>
                <a:lnTo>
                  <a:pt x="685952" y="551329"/>
                </a:lnTo>
                <a:cubicBezTo>
                  <a:pt x="690434" y="587188"/>
                  <a:pt x="692935" y="623350"/>
                  <a:pt x="699399" y="658905"/>
                </a:cubicBezTo>
                <a:cubicBezTo>
                  <a:pt x="701935" y="672851"/>
                  <a:pt x="709408" y="685496"/>
                  <a:pt x="712846" y="699247"/>
                </a:cubicBezTo>
                <a:cubicBezTo>
                  <a:pt x="740573" y="810157"/>
                  <a:pt x="712133" y="723647"/>
                  <a:pt x="739740" y="820270"/>
                </a:cubicBezTo>
                <a:cubicBezTo>
                  <a:pt x="743634" y="833899"/>
                  <a:pt x="749749" y="846860"/>
                  <a:pt x="753187" y="860611"/>
                </a:cubicBezTo>
                <a:cubicBezTo>
                  <a:pt x="758730" y="882784"/>
                  <a:pt x="761091" y="905674"/>
                  <a:pt x="766634" y="927847"/>
                </a:cubicBezTo>
                <a:cubicBezTo>
                  <a:pt x="770072" y="941598"/>
                  <a:pt x="776188" y="954559"/>
                  <a:pt x="780082" y="968188"/>
                </a:cubicBezTo>
                <a:cubicBezTo>
                  <a:pt x="785159" y="985958"/>
                  <a:pt x="788452" y="1004206"/>
                  <a:pt x="793529" y="1021976"/>
                </a:cubicBezTo>
                <a:cubicBezTo>
                  <a:pt x="797423" y="1035605"/>
                  <a:pt x="803538" y="1048566"/>
                  <a:pt x="806976" y="1062317"/>
                </a:cubicBezTo>
                <a:cubicBezTo>
                  <a:pt x="812519" y="1084490"/>
                  <a:pt x="815941" y="1107140"/>
                  <a:pt x="820423" y="1129552"/>
                </a:cubicBezTo>
                <a:cubicBezTo>
                  <a:pt x="817497" y="1164662"/>
                  <a:pt x="833364" y="1288633"/>
                  <a:pt x="780082" y="1331258"/>
                </a:cubicBezTo>
                <a:cubicBezTo>
                  <a:pt x="769013" y="1340113"/>
                  <a:pt x="753187" y="1340223"/>
                  <a:pt x="739740" y="1344705"/>
                </a:cubicBezTo>
                <a:cubicBezTo>
                  <a:pt x="712846" y="1340223"/>
                  <a:pt x="685674" y="1337173"/>
                  <a:pt x="659058" y="1331258"/>
                </a:cubicBezTo>
                <a:cubicBezTo>
                  <a:pt x="645221" y="1328183"/>
                  <a:pt x="626956" y="1329345"/>
                  <a:pt x="618717" y="1317811"/>
                </a:cubicBezTo>
                <a:cubicBezTo>
                  <a:pt x="602240" y="1294743"/>
                  <a:pt x="600788" y="1264023"/>
                  <a:pt x="591823" y="1237129"/>
                </a:cubicBezTo>
                <a:lnTo>
                  <a:pt x="564929" y="1156447"/>
                </a:lnTo>
                <a:lnTo>
                  <a:pt x="551482" y="1116105"/>
                </a:lnTo>
                <a:cubicBezTo>
                  <a:pt x="547000" y="1102658"/>
                  <a:pt x="541472" y="1089515"/>
                  <a:pt x="538034" y="1075764"/>
                </a:cubicBezTo>
                <a:cubicBezTo>
                  <a:pt x="533552" y="1057835"/>
                  <a:pt x="529898" y="1039678"/>
                  <a:pt x="524587" y="1021976"/>
                </a:cubicBezTo>
                <a:cubicBezTo>
                  <a:pt x="516441" y="994823"/>
                  <a:pt x="513418" y="964882"/>
                  <a:pt x="497693" y="941294"/>
                </a:cubicBezTo>
                <a:cubicBezTo>
                  <a:pt x="479764" y="914400"/>
                  <a:pt x="454126" y="891275"/>
                  <a:pt x="443905" y="860611"/>
                </a:cubicBezTo>
                <a:cubicBezTo>
                  <a:pt x="425347" y="804938"/>
                  <a:pt x="438321" y="832064"/>
                  <a:pt x="403564" y="779929"/>
                </a:cubicBezTo>
                <a:cubicBezTo>
                  <a:pt x="383242" y="698639"/>
                  <a:pt x="395961" y="743672"/>
                  <a:pt x="363223" y="645458"/>
                </a:cubicBezTo>
                <a:lnTo>
                  <a:pt x="349776" y="605117"/>
                </a:lnTo>
                <a:cubicBezTo>
                  <a:pt x="345294" y="551329"/>
                  <a:pt x="343024" y="497310"/>
                  <a:pt x="336329" y="443752"/>
                </a:cubicBezTo>
                <a:cubicBezTo>
                  <a:pt x="334037" y="425414"/>
                  <a:pt x="331147" y="406494"/>
                  <a:pt x="322882" y="389964"/>
                </a:cubicBezTo>
                <a:cubicBezTo>
                  <a:pt x="317212" y="378624"/>
                  <a:pt x="304952" y="372035"/>
                  <a:pt x="295987" y="363070"/>
                </a:cubicBezTo>
                <a:cubicBezTo>
                  <a:pt x="264611" y="367552"/>
                  <a:pt x="230821" y="363644"/>
                  <a:pt x="201858" y="376517"/>
                </a:cubicBezTo>
                <a:cubicBezTo>
                  <a:pt x="187090" y="383081"/>
                  <a:pt x="186392" y="405430"/>
                  <a:pt x="174964" y="416858"/>
                </a:cubicBezTo>
                <a:cubicBezTo>
                  <a:pt x="163536" y="428286"/>
                  <a:pt x="147243" y="433656"/>
                  <a:pt x="134623" y="443752"/>
                </a:cubicBezTo>
                <a:cubicBezTo>
                  <a:pt x="81884" y="485944"/>
                  <a:pt x="137447" y="460741"/>
                  <a:pt x="67387" y="484094"/>
                </a:cubicBezTo>
                <a:cubicBezTo>
                  <a:pt x="36484" y="391384"/>
                  <a:pt x="152" y="398929"/>
                  <a:pt x="152" y="36307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32" y="1700808"/>
            <a:ext cx="8473440" cy="4901184"/>
          </a:xfrm>
          <a:prstGeom prst="rect">
            <a:avLst/>
          </a:prstGeom>
        </p:spPr>
      </p:pic>
      <p:sp>
        <p:nvSpPr>
          <p:cNvPr id="8" name="Volný tvar 7">
            <a:hlinkClick r:id="rId2" action="ppaction://hlinksldjump"/>
          </p:cNvPr>
          <p:cNvSpPr/>
          <p:nvPr/>
        </p:nvSpPr>
        <p:spPr>
          <a:xfrm>
            <a:off x="2034665" y="3091070"/>
            <a:ext cx="1444031" cy="3430828"/>
          </a:xfrm>
          <a:custGeom>
            <a:avLst/>
            <a:gdLst>
              <a:gd name="connsiteX0" fmla="*/ 1195552 w 1444031"/>
              <a:gd name="connsiteY0" fmla="*/ 0 h 3430828"/>
              <a:gd name="connsiteX1" fmla="*/ 1046465 w 1444031"/>
              <a:gd name="connsiteY1" fmla="*/ 9939 h 3430828"/>
              <a:gd name="connsiteX2" fmla="*/ 1016648 w 1444031"/>
              <a:gd name="connsiteY2" fmla="*/ 19878 h 3430828"/>
              <a:gd name="connsiteX3" fmla="*/ 976892 w 1444031"/>
              <a:gd name="connsiteY3" fmla="*/ 79513 h 3430828"/>
              <a:gd name="connsiteX4" fmla="*/ 976892 w 1444031"/>
              <a:gd name="connsiteY4" fmla="*/ 188843 h 3430828"/>
              <a:gd name="connsiteX5" fmla="*/ 996770 w 1444031"/>
              <a:gd name="connsiteY5" fmla="*/ 248478 h 3430828"/>
              <a:gd name="connsiteX6" fmla="*/ 1006709 w 1444031"/>
              <a:gd name="connsiteY6" fmla="*/ 278295 h 3430828"/>
              <a:gd name="connsiteX7" fmla="*/ 1026587 w 1444031"/>
              <a:gd name="connsiteY7" fmla="*/ 675860 h 3430828"/>
              <a:gd name="connsiteX8" fmla="*/ 1036526 w 1444031"/>
              <a:gd name="connsiteY8" fmla="*/ 725556 h 3430828"/>
              <a:gd name="connsiteX9" fmla="*/ 1056405 w 1444031"/>
              <a:gd name="connsiteY9" fmla="*/ 815008 h 3430828"/>
              <a:gd name="connsiteX10" fmla="*/ 1046465 w 1444031"/>
              <a:gd name="connsiteY10" fmla="*/ 1073426 h 3430828"/>
              <a:gd name="connsiteX11" fmla="*/ 1026587 w 1444031"/>
              <a:gd name="connsiteY11" fmla="*/ 1133060 h 3430828"/>
              <a:gd name="connsiteX12" fmla="*/ 1006709 w 1444031"/>
              <a:gd name="connsiteY12" fmla="*/ 1152939 h 3430828"/>
              <a:gd name="connsiteX13" fmla="*/ 996770 w 1444031"/>
              <a:gd name="connsiteY13" fmla="*/ 1182756 h 3430828"/>
              <a:gd name="connsiteX14" fmla="*/ 966952 w 1444031"/>
              <a:gd name="connsiteY14" fmla="*/ 1202634 h 3430828"/>
              <a:gd name="connsiteX15" fmla="*/ 947074 w 1444031"/>
              <a:gd name="connsiteY15" fmla="*/ 1222513 h 3430828"/>
              <a:gd name="connsiteX16" fmla="*/ 937135 w 1444031"/>
              <a:gd name="connsiteY16" fmla="*/ 1252330 h 3430828"/>
              <a:gd name="connsiteX17" fmla="*/ 887439 w 1444031"/>
              <a:gd name="connsiteY17" fmla="*/ 1302026 h 3430828"/>
              <a:gd name="connsiteX18" fmla="*/ 877500 w 1444031"/>
              <a:gd name="connsiteY18" fmla="*/ 1331843 h 3430828"/>
              <a:gd name="connsiteX19" fmla="*/ 837744 w 1444031"/>
              <a:gd name="connsiteY19" fmla="*/ 1381539 h 3430828"/>
              <a:gd name="connsiteX20" fmla="*/ 807926 w 1444031"/>
              <a:gd name="connsiteY20" fmla="*/ 1490869 h 3430828"/>
              <a:gd name="connsiteX21" fmla="*/ 827805 w 1444031"/>
              <a:gd name="connsiteY21" fmla="*/ 1729408 h 3430828"/>
              <a:gd name="connsiteX22" fmla="*/ 837744 w 1444031"/>
              <a:gd name="connsiteY22" fmla="*/ 1789043 h 3430828"/>
              <a:gd name="connsiteX23" fmla="*/ 857622 w 1444031"/>
              <a:gd name="connsiteY23" fmla="*/ 1848678 h 3430828"/>
              <a:gd name="connsiteX24" fmla="*/ 867561 w 1444031"/>
              <a:gd name="connsiteY24" fmla="*/ 1878495 h 3430828"/>
              <a:gd name="connsiteX25" fmla="*/ 907318 w 1444031"/>
              <a:gd name="connsiteY25" fmla="*/ 2007704 h 3430828"/>
              <a:gd name="connsiteX26" fmla="*/ 917257 w 1444031"/>
              <a:gd name="connsiteY26" fmla="*/ 2037521 h 3430828"/>
              <a:gd name="connsiteX27" fmla="*/ 927196 w 1444031"/>
              <a:gd name="connsiteY27" fmla="*/ 2087217 h 3430828"/>
              <a:gd name="connsiteX28" fmla="*/ 947074 w 1444031"/>
              <a:gd name="connsiteY28" fmla="*/ 2117034 h 3430828"/>
              <a:gd name="connsiteX29" fmla="*/ 957013 w 1444031"/>
              <a:gd name="connsiteY29" fmla="*/ 2146852 h 3430828"/>
              <a:gd name="connsiteX30" fmla="*/ 966952 w 1444031"/>
              <a:gd name="connsiteY30" fmla="*/ 2196547 h 3430828"/>
              <a:gd name="connsiteX31" fmla="*/ 986831 w 1444031"/>
              <a:gd name="connsiteY31" fmla="*/ 2236304 h 3430828"/>
              <a:gd name="connsiteX32" fmla="*/ 1016648 w 1444031"/>
              <a:gd name="connsiteY32" fmla="*/ 2345634 h 3430828"/>
              <a:gd name="connsiteX33" fmla="*/ 1026587 w 1444031"/>
              <a:gd name="connsiteY33" fmla="*/ 2375452 h 3430828"/>
              <a:gd name="connsiteX34" fmla="*/ 1046465 w 1444031"/>
              <a:gd name="connsiteY34" fmla="*/ 2405269 h 3430828"/>
              <a:gd name="connsiteX35" fmla="*/ 1046465 w 1444031"/>
              <a:gd name="connsiteY35" fmla="*/ 2623930 h 3430828"/>
              <a:gd name="connsiteX36" fmla="*/ 1036526 w 1444031"/>
              <a:gd name="connsiteY36" fmla="*/ 2653747 h 3430828"/>
              <a:gd name="connsiteX37" fmla="*/ 1026587 w 1444031"/>
              <a:gd name="connsiteY37" fmla="*/ 2703443 h 3430828"/>
              <a:gd name="connsiteX38" fmla="*/ 1016648 w 1444031"/>
              <a:gd name="connsiteY38" fmla="*/ 2733260 h 3430828"/>
              <a:gd name="connsiteX39" fmla="*/ 1006709 w 1444031"/>
              <a:gd name="connsiteY39" fmla="*/ 2782956 h 3430828"/>
              <a:gd name="connsiteX40" fmla="*/ 996770 w 1444031"/>
              <a:gd name="connsiteY40" fmla="*/ 2812773 h 3430828"/>
              <a:gd name="connsiteX41" fmla="*/ 986831 w 1444031"/>
              <a:gd name="connsiteY41" fmla="*/ 2862469 h 3430828"/>
              <a:gd name="connsiteX42" fmla="*/ 976892 w 1444031"/>
              <a:gd name="connsiteY42" fmla="*/ 2892287 h 3430828"/>
              <a:gd name="connsiteX43" fmla="*/ 957013 w 1444031"/>
              <a:gd name="connsiteY43" fmla="*/ 2961860 h 3430828"/>
              <a:gd name="connsiteX44" fmla="*/ 937135 w 1444031"/>
              <a:gd name="connsiteY44" fmla="*/ 3120887 h 3430828"/>
              <a:gd name="connsiteX45" fmla="*/ 927196 w 1444031"/>
              <a:gd name="connsiteY45" fmla="*/ 3170582 h 3430828"/>
              <a:gd name="connsiteX46" fmla="*/ 897378 w 1444031"/>
              <a:gd name="connsiteY46" fmla="*/ 3180521 h 3430828"/>
              <a:gd name="connsiteX47" fmla="*/ 867561 w 1444031"/>
              <a:gd name="connsiteY47" fmla="*/ 3170582 h 3430828"/>
              <a:gd name="connsiteX48" fmla="*/ 847683 w 1444031"/>
              <a:gd name="connsiteY48" fmla="*/ 3140765 h 3430828"/>
              <a:gd name="connsiteX49" fmla="*/ 788048 w 1444031"/>
              <a:gd name="connsiteY49" fmla="*/ 3091069 h 3430828"/>
              <a:gd name="connsiteX50" fmla="*/ 778109 w 1444031"/>
              <a:gd name="connsiteY50" fmla="*/ 3061252 h 3430828"/>
              <a:gd name="connsiteX51" fmla="*/ 738352 w 1444031"/>
              <a:gd name="connsiteY51" fmla="*/ 3021495 h 3430828"/>
              <a:gd name="connsiteX52" fmla="*/ 688657 w 1444031"/>
              <a:gd name="connsiteY52" fmla="*/ 2932043 h 3430828"/>
              <a:gd name="connsiteX53" fmla="*/ 668778 w 1444031"/>
              <a:gd name="connsiteY53" fmla="*/ 2912165 h 3430828"/>
              <a:gd name="connsiteX54" fmla="*/ 648900 w 1444031"/>
              <a:gd name="connsiteY54" fmla="*/ 2882347 h 3430828"/>
              <a:gd name="connsiteX55" fmla="*/ 638961 w 1444031"/>
              <a:gd name="connsiteY55" fmla="*/ 2852530 h 3430828"/>
              <a:gd name="connsiteX56" fmla="*/ 609144 w 1444031"/>
              <a:gd name="connsiteY56" fmla="*/ 2832652 h 3430828"/>
              <a:gd name="connsiteX57" fmla="*/ 539570 w 1444031"/>
              <a:gd name="connsiteY57" fmla="*/ 2753139 h 3430828"/>
              <a:gd name="connsiteX58" fmla="*/ 499813 w 1444031"/>
              <a:gd name="connsiteY58" fmla="*/ 2713382 h 3430828"/>
              <a:gd name="connsiteX59" fmla="*/ 440178 w 1444031"/>
              <a:gd name="connsiteY59" fmla="*/ 2673626 h 3430828"/>
              <a:gd name="connsiteX60" fmla="*/ 390483 w 1444031"/>
              <a:gd name="connsiteY60" fmla="*/ 2643808 h 3430828"/>
              <a:gd name="connsiteX61" fmla="*/ 301031 w 1444031"/>
              <a:gd name="connsiteY61" fmla="*/ 2574234 h 3430828"/>
              <a:gd name="connsiteX62" fmla="*/ 271213 w 1444031"/>
              <a:gd name="connsiteY62" fmla="*/ 2554356 h 3430828"/>
              <a:gd name="connsiteX63" fmla="*/ 241396 w 1444031"/>
              <a:gd name="connsiteY63" fmla="*/ 2544417 h 3430828"/>
              <a:gd name="connsiteX64" fmla="*/ 211578 w 1444031"/>
              <a:gd name="connsiteY64" fmla="*/ 2524539 h 3430828"/>
              <a:gd name="connsiteX65" fmla="*/ 142005 w 1444031"/>
              <a:gd name="connsiteY65" fmla="*/ 2504660 h 3430828"/>
              <a:gd name="connsiteX66" fmla="*/ 52552 w 1444031"/>
              <a:gd name="connsiteY66" fmla="*/ 2484782 h 3430828"/>
              <a:gd name="connsiteX67" fmla="*/ 2857 w 1444031"/>
              <a:gd name="connsiteY67" fmla="*/ 2524539 h 3430828"/>
              <a:gd name="connsiteX68" fmla="*/ 32674 w 1444031"/>
              <a:gd name="connsiteY68" fmla="*/ 2673626 h 3430828"/>
              <a:gd name="connsiteX69" fmla="*/ 42613 w 1444031"/>
              <a:gd name="connsiteY69" fmla="*/ 2703443 h 3430828"/>
              <a:gd name="connsiteX70" fmla="*/ 82370 w 1444031"/>
              <a:gd name="connsiteY70" fmla="*/ 2743200 h 3430828"/>
              <a:gd name="connsiteX71" fmla="*/ 132065 w 1444031"/>
              <a:gd name="connsiteY71" fmla="*/ 2782956 h 3430828"/>
              <a:gd name="connsiteX72" fmla="*/ 151944 w 1444031"/>
              <a:gd name="connsiteY72" fmla="*/ 2802834 h 3430828"/>
              <a:gd name="connsiteX73" fmla="*/ 211578 w 1444031"/>
              <a:gd name="connsiteY73" fmla="*/ 2842591 h 3430828"/>
              <a:gd name="connsiteX74" fmla="*/ 261274 w 1444031"/>
              <a:gd name="connsiteY74" fmla="*/ 2882347 h 3430828"/>
              <a:gd name="connsiteX75" fmla="*/ 320909 w 1444031"/>
              <a:gd name="connsiteY75" fmla="*/ 2922104 h 3430828"/>
              <a:gd name="connsiteX76" fmla="*/ 340787 w 1444031"/>
              <a:gd name="connsiteY76" fmla="*/ 2951921 h 3430828"/>
              <a:gd name="connsiteX77" fmla="*/ 400422 w 1444031"/>
              <a:gd name="connsiteY77" fmla="*/ 3011556 h 3430828"/>
              <a:gd name="connsiteX78" fmla="*/ 460057 w 1444031"/>
              <a:gd name="connsiteY78" fmla="*/ 3091069 h 3430828"/>
              <a:gd name="connsiteX79" fmla="*/ 469996 w 1444031"/>
              <a:gd name="connsiteY79" fmla="*/ 3120887 h 3430828"/>
              <a:gd name="connsiteX80" fmla="*/ 529631 w 1444031"/>
              <a:gd name="connsiteY80" fmla="*/ 3180521 h 3430828"/>
              <a:gd name="connsiteX81" fmla="*/ 549509 w 1444031"/>
              <a:gd name="connsiteY81" fmla="*/ 3200400 h 3430828"/>
              <a:gd name="connsiteX82" fmla="*/ 619083 w 1444031"/>
              <a:gd name="connsiteY82" fmla="*/ 3279913 h 3430828"/>
              <a:gd name="connsiteX83" fmla="*/ 678718 w 1444031"/>
              <a:gd name="connsiteY83" fmla="*/ 3339547 h 3430828"/>
              <a:gd name="connsiteX84" fmla="*/ 708535 w 1444031"/>
              <a:gd name="connsiteY84" fmla="*/ 3349487 h 3430828"/>
              <a:gd name="connsiteX85" fmla="*/ 738352 w 1444031"/>
              <a:gd name="connsiteY85" fmla="*/ 3369365 h 3430828"/>
              <a:gd name="connsiteX86" fmla="*/ 778109 w 1444031"/>
              <a:gd name="connsiteY86" fmla="*/ 3389243 h 3430828"/>
              <a:gd name="connsiteX87" fmla="*/ 807926 w 1444031"/>
              <a:gd name="connsiteY87" fmla="*/ 3409121 h 3430828"/>
              <a:gd name="connsiteX88" fmla="*/ 857622 w 1444031"/>
              <a:gd name="connsiteY88" fmla="*/ 3419060 h 3430828"/>
              <a:gd name="connsiteX89" fmla="*/ 897378 w 1444031"/>
              <a:gd name="connsiteY89" fmla="*/ 3429000 h 3430828"/>
              <a:gd name="connsiteX90" fmla="*/ 1185613 w 1444031"/>
              <a:gd name="connsiteY90" fmla="*/ 3419060 h 3430828"/>
              <a:gd name="connsiteX91" fmla="*/ 1205492 w 1444031"/>
              <a:gd name="connsiteY91" fmla="*/ 3359426 h 3430828"/>
              <a:gd name="connsiteX92" fmla="*/ 1215431 w 1444031"/>
              <a:gd name="connsiteY92" fmla="*/ 3180521 h 3430828"/>
              <a:gd name="connsiteX93" fmla="*/ 1235309 w 1444031"/>
              <a:gd name="connsiteY93" fmla="*/ 3041373 h 3430828"/>
              <a:gd name="connsiteX94" fmla="*/ 1255187 w 1444031"/>
              <a:gd name="connsiteY94" fmla="*/ 2981739 h 3430828"/>
              <a:gd name="connsiteX95" fmla="*/ 1285005 w 1444031"/>
              <a:gd name="connsiteY95" fmla="*/ 2912165 h 3430828"/>
              <a:gd name="connsiteX96" fmla="*/ 1304883 w 1444031"/>
              <a:gd name="connsiteY96" fmla="*/ 2882347 h 3430828"/>
              <a:gd name="connsiteX97" fmla="*/ 1334700 w 1444031"/>
              <a:gd name="connsiteY97" fmla="*/ 2792895 h 3430828"/>
              <a:gd name="connsiteX98" fmla="*/ 1344639 w 1444031"/>
              <a:gd name="connsiteY98" fmla="*/ 2763078 h 3430828"/>
              <a:gd name="connsiteX99" fmla="*/ 1364518 w 1444031"/>
              <a:gd name="connsiteY99" fmla="*/ 2733260 h 3430828"/>
              <a:gd name="connsiteX100" fmla="*/ 1404274 w 1444031"/>
              <a:gd name="connsiteY100" fmla="*/ 2554356 h 3430828"/>
              <a:gd name="connsiteX101" fmla="*/ 1424152 w 1444031"/>
              <a:gd name="connsiteY101" fmla="*/ 2524539 h 3430828"/>
              <a:gd name="connsiteX102" fmla="*/ 1444031 w 1444031"/>
              <a:gd name="connsiteY102" fmla="*/ 2385391 h 3430828"/>
              <a:gd name="connsiteX103" fmla="*/ 1434092 w 1444031"/>
              <a:gd name="connsiteY103" fmla="*/ 2146852 h 3430828"/>
              <a:gd name="connsiteX104" fmla="*/ 1414213 w 1444031"/>
              <a:gd name="connsiteY104" fmla="*/ 2107095 h 3430828"/>
              <a:gd name="connsiteX105" fmla="*/ 1394335 w 1444031"/>
              <a:gd name="connsiteY105" fmla="*/ 2047460 h 3430828"/>
              <a:gd name="connsiteX106" fmla="*/ 1384396 w 1444031"/>
              <a:gd name="connsiteY106" fmla="*/ 2017643 h 3430828"/>
              <a:gd name="connsiteX107" fmla="*/ 1374457 w 1444031"/>
              <a:gd name="connsiteY107" fmla="*/ 1987826 h 3430828"/>
              <a:gd name="connsiteX108" fmla="*/ 1354578 w 1444031"/>
              <a:gd name="connsiteY108" fmla="*/ 1958008 h 3430828"/>
              <a:gd name="connsiteX109" fmla="*/ 1324761 w 1444031"/>
              <a:gd name="connsiteY109" fmla="*/ 1898373 h 3430828"/>
              <a:gd name="connsiteX110" fmla="*/ 1294944 w 1444031"/>
              <a:gd name="connsiteY110" fmla="*/ 1868556 h 3430828"/>
              <a:gd name="connsiteX111" fmla="*/ 1235309 w 1444031"/>
              <a:gd name="connsiteY111" fmla="*/ 1769165 h 3430828"/>
              <a:gd name="connsiteX112" fmla="*/ 1205492 w 1444031"/>
              <a:gd name="connsiteY112" fmla="*/ 1729408 h 3430828"/>
              <a:gd name="connsiteX113" fmla="*/ 1185613 w 1444031"/>
              <a:gd name="connsiteY113" fmla="*/ 1659834 h 3430828"/>
              <a:gd name="connsiteX114" fmla="*/ 1165735 w 1444031"/>
              <a:gd name="connsiteY114" fmla="*/ 1600200 h 3430828"/>
              <a:gd name="connsiteX115" fmla="*/ 1155796 w 1444031"/>
              <a:gd name="connsiteY115" fmla="*/ 1570382 h 3430828"/>
              <a:gd name="connsiteX116" fmla="*/ 1165735 w 1444031"/>
              <a:gd name="connsiteY116" fmla="*/ 1510747 h 3430828"/>
              <a:gd name="connsiteX117" fmla="*/ 1205492 w 1444031"/>
              <a:gd name="connsiteY117" fmla="*/ 1451113 h 3430828"/>
              <a:gd name="connsiteX118" fmla="*/ 1225370 w 1444031"/>
              <a:gd name="connsiteY118" fmla="*/ 1391478 h 3430828"/>
              <a:gd name="connsiteX119" fmla="*/ 1245248 w 1444031"/>
              <a:gd name="connsiteY119" fmla="*/ 1361660 h 3430828"/>
              <a:gd name="connsiteX120" fmla="*/ 1265126 w 1444031"/>
              <a:gd name="connsiteY120" fmla="*/ 1302026 h 3430828"/>
              <a:gd name="connsiteX121" fmla="*/ 1285005 w 1444031"/>
              <a:gd name="connsiteY121" fmla="*/ 1252330 h 3430828"/>
              <a:gd name="connsiteX122" fmla="*/ 1294944 w 1444031"/>
              <a:gd name="connsiteY122" fmla="*/ 1212573 h 3430828"/>
              <a:gd name="connsiteX123" fmla="*/ 1304883 w 1444031"/>
              <a:gd name="connsiteY123" fmla="*/ 1182756 h 3430828"/>
              <a:gd name="connsiteX124" fmla="*/ 1314822 w 1444031"/>
              <a:gd name="connsiteY124" fmla="*/ 1123121 h 3430828"/>
              <a:gd name="connsiteX125" fmla="*/ 1324761 w 1444031"/>
              <a:gd name="connsiteY125" fmla="*/ 1083365 h 3430828"/>
              <a:gd name="connsiteX126" fmla="*/ 1314822 w 1444031"/>
              <a:gd name="connsiteY126" fmla="*/ 834887 h 3430828"/>
              <a:gd name="connsiteX127" fmla="*/ 1304883 w 1444031"/>
              <a:gd name="connsiteY127" fmla="*/ 785191 h 3430828"/>
              <a:gd name="connsiteX128" fmla="*/ 1285005 w 1444031"/>
              <a:gd name="connsiteY128" fmla="*/ 745434 h 3430828"/>
              <a:gd name="connsiteX129" fmla="*/ 1255187 w 1444031"/>
              <a:gd name="connsiteY129" fmla="*/ 685800 h 3430828"/>
              <a:gd name="connsiteX130" fmla="*/ 1225370 w 1444031"/>
              <a:gd name="connsiteY130" fmla="*/ 606287 h 3430828"/>
              <a:gd name="connsiteX131" fmla="*/ 1205492 w 1444031"/>
              <a:gd name="connsiteY131" fmla="*/ 576469 h 3430828"/>
              <a:gd name="connsiteX132" fmla="*/ 1185613 w 1444031"/>
              <a:gd name="connsiteY132" fmla="*/ 506895 h 3430828"/>
              <a:gd name="connsiteX133" fmla="*/ 1215431 w 1444031"/>
              <a:gd name="connsiteY133" fmla="*/ 288234 h 3430828"/>
              <a:gd name="connsiteX134" fmla="*/ 1235309 w 1444031"/>
              <a:gd name="connsiteY134" fmla="*/ 258417 h 3430828"/>
              <a:gd name="connsiteX135" fmla="*/ 1265126 w 1444031"/>
              <a:gd name="connsiteY135" fmla="*/ 208721 h 3430828"/>
              <a:gd name="connsiteX136" fmla="*/ 1275065 w 1444031"/>
              <a:gd name="connsiteY136" fmla="*/ 178904 h 3430828"/>
              <a:gd name="connsiteX137" fmla="*/ 1245248 w 1444031"/>
              <a:gd name="connsiteY137" fmla="*/ 89452 h 3430828"/>
              <a:gd name="connsiteX138" fmla="*/ 1215431 w 1444031"/>
              <a:gd name="connsiteY138" fmla="*/ 79513 h 3430828"/>
              <a:gd name="connsiteX139" fmla="*/ 1165735 w 1444031"/>
              <a:gd name="connsiteY139" fmla="*/ 39756 h 3430828"/>
              <a:gd name="connsiteX140" fmla="*/ 1135918 w 1444031"/>
              <a:gd name="connsiteY140" fmla="*/ 29817 h 3430828"/>
              <a:gd name="connsiteX141" fmla="*/ 1106100 w 1444031"/>
              <a:gd name="connsiteY141" fmla="*/ 9939 h 3430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444031" h="3430828">
                <a:moveTo>
                  <a:pt x="1195552" y="0"/>
                </a:moveTo>
                <a:cubicBezTo>
                  <a:pt x="1145856" y="3313"/>
                  <a:pt x="1095966" y="4439"/>
                  <a:pt x="1046465" y="9939"/>
                </a:cubicBezTo>
                <a:cubicBezTo>
                  <a:pt x="1036052" y="11096"/>
                  <a:pt x="1024056" y="12470"/>
                  <a:pt x="1016648" y="19878"/>
                </a:cubicBezTo>
                <a:cubicBezTo>
                  <a:pt x="999755" y="36771"/>
                  <a:pt x="976892" y="79513"/>
                  <a:pt x="976892" y="79513"/>
                </a:cubicBezTo>
                <a:cubicBezTo>
                  <a:pt x="965368" y="137127"/>
                  <a:pt x="961349" y="126672"/>
                  <a:pt x="976892" y="188843"/>
                </a:cubicBezTo>
                <a:cubicBezTo>
                  <a:pt x="981974" y="209171"/>
                  <a:pt x="990144" y="228600"/>
                  <a:pt x="996770" y="248478"/>
                </a:cubicBezTo>
                <a:lnTo>
                  <a:pt x="1006709" y="278295"/>
                </a:lnTo>
                <a:cubicBezTo>
                  <a:pt x="1010913" y="400201"/>
                  <a:pt x="1010608" y="548023"/>
                  <a:pt x="1026587" y="675860"/>
                </a:cubicBezTo>
                <a:cubicBezTo>
                  <a:pt x="1028682" y="692623"/>
                  <a:pt x="1033504" y="708935"/>
                  <a:pt x="1036526" y="725556"/>
                </a:cubicBezTo>
                <a:cubicBezTo>
                  <a:pt x="1050519" y="802520"/>
                  <a:pt x="1038879" y="762436"/>
                  <a:pt x="1056405" y="815008"/>
                </a:cubicBezTo>
                <a:cubicBezTo>
                  <a:pt x="1053092" y="901147"/>
                  <a:pt x="1054511" y="987599"/>
                  <a:pt x="1046465" y="1073426"/>
                </a:cubicBezTo>
                <a:cubicBezTo>
                  <a:pt x="1044509" y="1094288"/>
                  <a:pt x="1041403" y="1118243"/>
                  <a:pt x="1026587" y="1133060"/>
                </a:cubicBezTo>
                <a:lnTo>
                  <a:pt x="1006709" y="1152939"/>
                </a:lnTo>
                <a:cubicBezTo>
                  <a:pt x="1003396" y="1162878"/>
                  <a:pt x="1003315" y="1174575"/>
                  <a:pt x="996770" y="1182756"/>
                </a:cubicBezTo>
                <a:cubicBezTo>
                  <a:pt x="989308" y="1192084"/>
                  <a:pt x="976280" y="1195172"/>
                  <a:pt x="966952" y="1202634"/>
                </a:cubicBezTo>
                <a:cubicBezTo>
                  <a:pt x="959635" y="1208488"/>
                  <a:pt x="953700" y="1215887"/>
                  <a:pt x="947074" y="1222513"/>
                </a:cubicBezTo>
                <a:cubicBezTo>
                  <a:pt x="943761" y="1232452"/>
                  <a:pt x="943421" y="1243949"/>
                  <a:pt x="937135" y="1252330"/>
                </a:cubicBezTo>
                <a:cubicBezTo>
                  <a:pt x="923079" y="1271072"/>
                  <a:pt x="887439" y="1302026"/>
                  <a:pt x="887439" y="1302026"/>
                </a:cubicBezTo>
                <a:cubicBezTo>
                  <a:pt x="884126" y="1311965"/>
                  <a:pt x="882185" y="1322472"/>
                  <a:pt x="877500" y="1331843"/>
                </a:cubicBezTo>
                <a:cubicBezTo>
                  <a:pt x="864963" y="1356918"/>
                  <a:pt x="856232" y="1363050"/>
                  <a:pt x="837744" y="1381539"/>
                </a:cubicBezTo>
                <a:cubicBezTo>
                  <a:pt x="812523" y="1457199"/>
                  <a:pt x="821974" y="1420627"/>
                  <a:pt x="807926" y="1490869"/>
                </a:cubicBezTo>
                <a:cubicBezTo>
                  <a:pt x="815881" y="1618155"/>
                  <a:pt x="813112" y="1626562"/>
                  <a:pt x="827805" y="1729408"/>
                </a:cubicBezTo>
                <a:cubicBezTo>
                  <a:pt x="830655" y="1749358"/>
                  <a:pt x="832856" y="1769492"/>
                  <a:pt x="837744" y="1789043"/>
                </a:cubicBezTo>
                <a:cubicBezTo>
                  <a:pt x="842826" y="1809371"/>
                  <a:pt x="850996" y="1828800"/>
                  <a:pt x="857622" y="1848678"/>
                </a:cubicBezTo>
                <a:cubicBezTo>
                  <a:pt x="860935" y="1858617"/>
                  <a:pt x="865020" y="1868331"/>
                  <a:pt x="867561" y="1878495"/>
                </a:cubicBezTo>
                <a:cubicBezTo>
                  <a:pt x="897514" y="1998307"/>
                  <a:pt x="873539" y="1917629"/>
                  <a:pt x="907318" y="2007704"/>
                </a:cubicBezTo>
                <a:cubicBezTo>
                  <a:pt x="910997" y="2017514"/>
                  <a:pt x="914716" y="2027357"/>
                  <a:pt x="917257" y="2037521"/>
                </a:cubicBezTo>
                <a:cubicBezTo>
                  <a:pt x="921354" y="2053910"/>
                  <a:pt x="921264" y="2071399"/>
                  <a:pt x="927196" y="2087217"/>
                </a:cubicBezTo>
                <a:cubicBezTo>
                  <a:pt x="931390" y="2098402"/>
                  <a:pt x="940448" y="2107095"/>
                  <a:pt x="947074" y="2117034"/>
                </a:cubicBezTo>
                <a:cubicBezTo>
                  <a:pt x="950387" y="2126973"/>
                  <a:pt x="954472" y="2136688"/>
                  <a:pt x="957013" y="2146852"/>
                </a:cubicBezTo>
                <a:cubicBezTo>
                  <a:pt x="961110" y="2163241"/>
                  <a:pt x="961610" y="2180521"/>
                  <a:pt x="966952" y="2196547"/>
                </a:cubicBezTo>
                <a:cubicBezTo>
                  <a:pt x="971638" y="2210603"/>
                  <a:pt x="980205" y="2223052"/>
                  <a:pt x="986831" y="2236304"/>
                </a:cubicBezTo>
                <a:cubicBezTo>
                  <a:pt x="1000880" y="2306548"/>
                  <a:pt x="991427" y="2269971"/>
                  <a:pt x="1016648" y="2345634"/>
                </a:cubicBezTo>
                <a:cubicBezTo>
                  <a:pt x="1019961" y="2355573"/>
                  <a:pt x="1020775" y="2366735"/>
                  <a:pt x="1026587" y="2375452"/>
                </a:cubicBezTo>
                <a:lnTo>
                  <a:pt x="1046465" y="2405269"/>
                </a:lnTo>
                <a:cubicBezTo>
                  <a:pt x="1063356" y="2506605"/>
                  <a:pt x="1062357" y="2472959"/>
                  <a:pt x="1046465" y="2623930"/>
                </a:cubicBezTo>
                <a:cubicBezTo>
                  <a:pt x="1045368" y="2634349"/>
                  <a:pt x="1039067" y="2643583"/>
                  <a:pt x="1036526" y="2653747"/>
                </a:cubicBezTo>
                <a:cubicBezTo>
                  <a:pt x="1032429" y="2670136"/>
                  <a:pt x="1030684" y="2687054"/>
                  <a:pt x="1026587" y="2703443"/>
                </a:cubicBezTo>
                <a:cubicBezTo>
                  <a:pt x="1024046" y="2713607"/>
                  <a:pt x="1019189" y="2723096"/>
                  <a:pt x="1016648" y="2733260"/>
                </a:cubicBezTo>
                <a:cubicBezTo>
                  <a:pt x="1012551" y="2749649"/>
                  <a:pt x="1010806" y="2766567"/>
                  <a:pt x="1006709" y="2782956"/>
                </a:cubicBezTo>
                <a:cubicBezTo>
                  <a:pt x="1004168" y="2793120"/>
                  <a:pt x="999311" y="2802609"/>
                  <a:pt x="996770" y="2812773"/>
                </a:cubicBezTo>
                <a:cubicBezTo>
                  <a:pt x="992673" y="2829162"/>
                  <a:pt x="990928" y="2846080"/>
                  <a:pt x="986831" y="2862469"/>
                </a:cubicBezTo>
                <a:cubicBezTo>
                  <a:pt x="984290" y="2872633"/>
                  <a:pt x="979770" y="2882213"/>
                  <a:pt x="976892" y="2892287"/>
                </a:cubicBezTo>
                <a:cubicBezTo>
                  <a:pt x="951933" y="2979639"/>
                  <a:pt x="980841" y="2890375"/>
                  <a:pt x="957013" y="2961860"/>
                </a:cubicBezTo>
                <a:cubicBezTo>
                  <a:pt x="950387" y="3014869"/>
                  <a:pt x="947612" y="3068503"/>
                  <a:pt x="937135" y="3120887"/>
                </a:cubicBezTo>
                <a:cubicBezTo>
                  <a:pt x="933822" y="3137452"/>
                  <a:pt x="936567" y="3156526"/>
                  <a:pt x="927196" y="3170582"/>
                </a:cubicBezTo>
                <a:cubicBezTo>
                  <a:pt x="921384" y="3179299"/>
                  <a:pt x="907317" y="3177208"/>
                  <a:pt x="897378" y="3180521"/>
                </a:cubicBezTo>
                <a:cubicBezTo>
                  <a:pt x="887439" y="3177208"/>
                  <a:pt x="875742" y="3177127"/>
                  <a:pt x="867561" y="3170582"/>
                </a:cubicBezTo>
                <a:cubicBezTo>
                  <a:pt x="858233" y="3163120"/>
                  <a:pt x="855330" y="3149942"/>
                  <a:pt x="847683" y="3140765"/>
                </a:cubicBezTo>
                <a:cubicBezTo>
                  <a:pt x="823767" y="3112066"/>
                  <a:pt x="817367" y="3110615"/>
                  <a:pt x="788048" y="3091069"/>
                </a:cubicBezTo>
                <a:cubicBezTo>
                  <a:pt x="784735" y="3081130"/>
                  <a:pt x="784198" y="3069777"/>
                  <a:pt x="778109" y="3061252"/>
                </a:cubicBezTo>
                <a:cubicBezTo>
                  <a:pt x="767216" y="3046001"/>
                  <a:pt x="738352" y="3021495"/>
                  <a:pt x="738352" y="3021495"/>
                </a:cubicBezTo>
                <a:cubicBezTo>
                  <a:pt x="725854" y="2984002"/>
                  <a:pt x="722831" y="2966215"/>
                  <a:pt x="688657" y="2932043"/>
                </a:cubicBezTo>
                <a:cubicBezTo>
                  <a:pt x="682031" y="2925417"/>
                  <a:pt x="674632" y="2919482"/>
                  <a:pt x="668778" y="2912165"/>
                </a:cubicBezTo>
                <a:cubicBezTo>
                  <a:pt x="661316" y="2902837"/>
                  <a:pt x="654242" y="2893031"/>
                  <a:pt x="648900" y="2882347"/>
                </a:cubicBezTo>
                <a:cubicBezTo>
                  <a:pt x="644215" y="2872976"/>
                  <a:pt x="645506" y="2860711"/>
                  <a:pt x="638961" y="2852530"/>
                </a:cubicBezTo>
                <a:cubicBezTo>
                  <a:pt x="631499" y="2843202"/>
                  <a:pt x="619083" y="2839278"/>
                  <a:pt x="609144" y="2832652"/>
                </a:cubicBezTo>
                <a:cubicBezTo>
                  <a:pt x="533310" y="2718902"/>
                  <a:pt x="603990" y="2808357"/>
                  <a:pt x="539570" y="2753139"/>
                </a:cubicBezTo>
                <a:cubicBezTo>
                  <a:pt x="525340" y="2740942"/>
                  <a:pt x="515407" y="2723778"/>
                  <a:pt x="499813" y="2713382"/>
                </a:cubicBezTo>
                <a:cubicBezTo>
                  <a:pt x="479935" y="2700130"/>
                  <a:pt x="457071" y="2690520"/>
                  <a:pt x="440178" y="2673626"/>
                </a:cubicBezTo>
                <a:cubicBezTo>
                  <a:pt x="412892" y="2646339"/>
                  <a:pt x="429190" y="2656710"/>
                  <a:pt x="390483" y="2643808"/>
                </a:cubicBezTo>
                <a:cubicBezTo>
                  <a:pt x="343773" y="2597100"/>
                  <a:pt x="372358" y="2621785"/>
                  <a:pt x="301031" y="2574234"/>
                </a:cubicBezTo>
                <a:cubicBezTo>
                  <a:pt x="291092" y="2567608"/>
                  <a:pt x="282545" y="2558133"/>
                  <a:pt x="271213" y="2554356"/>
                </a:cubicBezTo>
                <a:cubicBezTo>
                  <a:pt x="261274" y="2551043"/>
                  <a:pt x="250767" y="2549102"/>
                  <a:pt x="241396" y="2544417"/>
                </a:cubicBezTo>
                <a:cubicBezTo>
                  <a:pt x="230712" y="2539075"/>
                  <a:pt x="222262" y="2529881"/>
                  <a:pt x="211578" y="2524539"/>
                </a:cubicBezTo>
                <a:cubicBezTo>
                  <a:pt x="195694" y="2516597"/>
                  <a:pt x="156861" y="2508905"/>
                  <a:pt x="142005" y="2504660"/>
                </a:cubicBezTo>
                <a:cubicBezTo>
                  <a:pt x="73505" y="2485088"/>
                  <a:pt x="160152" y="2502715"/>
                  <a:pt x="52552" y="2484782"/>
                </a:cubicBezTo>
                <a:cubicBezTo>
                  <a:pt x="50068" y="2486438"/>
                  <a:pt x="3623" y="2514586"/>
                  <a:pt x="2857" y="2524539"/>
                </a:cubicBezTo>
                <a:cubicBezTo>
                  <a:pt x="-5465" y="2632722"/>
                  <a:pt x="4368" y="2607577"/>
                  <a:pt x="32674" y="2673626"/>
                </a:cubicBezTo>
                <a:cubicBezTo>
                  <a:pt x="36801" y="2683256"/>
                  <a:pt x="36524" y="2694918"/>
                  <a:pt x="42613" y="2703443"/>
                </a:cubicBezTo>
                <a:cubicBezTo>
                  <a:pt x="53506" y="2718694"/>
                  <a:pt x="71974" y="2727606"/>
                  <a:pt x="82370" y="2743200"/>
                </a:cubicBezTo>
                <a:cubicBezTo>
                  <a:pt x="108059" y="2781734"/>
                  <a:pt x="90916" y="2769240"/>
                  <a:pt x="132065" y="2782956"/>
                </a:cubicBezTo>
                <a:cubicBezTo>
                  <a:pt x="138691" y="2789582"/>
                  <a:pt x="144447" y="2797211"/>
                  <a:pt x="151944" y="2802834"/>
                </a:cubicBezTo>
                <a:cubicBezTo>
                  <a:pt x="171056" y="2817168"/>
                  <a:pt x="194684" y="2825698"/>
                  <a:pt x="211578" y="2842591"/>
                </a:cubicBezTo>
                <a:cubicBezTo>
                  <a:pt x="259585" y="2890596"/>
                  <a:pt x="198571" y="2832184"/>
                  <a:pt x="261274" y="2882347"/>
                </a:cubicBezTo>
                <a:cubicBezTo>
                  <a:pt x="311866" y="2922821"/>
                  <a:pt x="240773" y="2882037"/>
                  <a:pt x="320909" y="2922104"/>
                </a:cubicBezTo>
                <a:cubicBezTo>
                  <a:pt x="327535" y="2932043"/>
                  <a:pt x="332851" y="2942993"/>
                  <a:pt x="340787" y="2951921"/>
                </a:cubicBezTo>
                <a:cubicBezTo>
                  <a:pt x="359464" y="2972932"/>
                  <a:pt x="384828" y="2988165"/>
                  <a:pt x="400422" y="3011556"/>
                </a:cubicBezTo>
                <a:cubicBezTo>
                  <a:pt x="445376" y="3078988"/>
                  <a:pt x="423284" y="3054298"/>
                  <a:pt x="460057" y="3091069"/>
                </a:cubicBezTo>
                <a:cubicBezTo>
                  <a:pt x="463370" y="3101008"/>
                  <a:pt x="463564" y="3112617"/>
                  <a:pt x="469996" y="3120887"/>
                </a:cubicBezTo>
                <a:cubicBezTo>
                  <a:pt x="487255" y="3143077"/>
                  <a:pt x="509753" y="3160643"/>
                  <a:pt x="529631" y="3180521"/>
                </a:cubicBezTo>
                <a:cubicBezTo>
                  <a:pt x="536257" y="3187147"/>
                  <a:pt x="544311" y="3192603"/>
                  <a:pt x="549509" y="3200400"/>
                </a:cubicBezTo>
                <a:cubicBezTo>
                  <a:pt x="595891" y="3269973"/>
                  <a:pt x="569387" y="3246782"/>
                  <a:pt x="619083" y="3279913"/>
                </a:cubicBezTo>
                <a:cubicBezTo>
                  <a:pt x="641312" y="3313257"/>
                  <a:pt x="638887" y="3316786"/>
                  <a:pt x="678718" y="3339547"/>
                </a:cubicBezTo>
                <a:cubicBezTo>
                  <a:pt x="687814" y="3344745"/>
                  <a:pt x="699164" y="3344802"/>
                  <a:pt x="708535" y="3349487"/>
                </a:cubicBezTo>
                <a:cubicBezTo>
                  <a:pt x="719219" y="3354829"/>
                  <a:pt x="727981" y="3363439"/>
                  <a:pt x="738352" y="3369365"/>
                </a:cubicBezTo>
                <a:cubicBezTo>
                  <a:pt x="751216" y="3376716"/>
                  <a:pt x="765245" y="3381892"/>
                  <a:pt x="778109" y="3389243"/>
                </a:cubicBezTo>
                <a:cubicBezTo>
                  <a:pt x="788480" y="3395169"/>
                  <a:pt x="796741" y="3404927"/>
                  <a:pt x="807926" y="3409121"/>
                </a:cubicBezTo>
                <a:cubicBezTo>
                  <a:pt x="823744" y="3415053"/>
                  <a:pt x="841131" y="3415395"/>
                  <a:pt x="857622" y="3419060"/>
                </a:cubicBezTo>
                <a:cubicBezTo>
                  <a:pt x="870957" y="3422023"/>
                  <a:pt x="884126" y="3425687"/>
                  <a:pt x="897378" y="3429000"/>
                </a:cubicBezTo>
                <a:cubicBezTo>
                  <a:pt x="993456" y="3425687"/>
                  <a:pt x="1091839" y="3440235"/>
                  <a:pt x="1185613" y="3419060"/>
                </a:cubicBezTo>
                <a:cubicBezTo>
                  <a:pt x="1206052" y="3414445"/>
                  <a:pt x="1205492" y="3359426"/>
                  <a:pt x="1205492" y="3359426"/>
                </a:cubicBezTo>
                <a:cubicBezTo>
                  <a:pt x="1208805" y="3299791"/>
                  <a:pt x="1211019" y="3240085"/>
                  <a:pt x="1215431" y="3180521"/>
                </a:cubicBezTo>
                <a:cubicBezTo>
                  <a:pt x="1218023" y="3145525"/>
                  <a:pt x="1224674" y="3080369"/>
                  <a:pt x="1235309" y="3041373"/>
                </a:cubicBezTo>
                <a:cubicBezTo>
                  <a:pt x="1240822" y="3021158"/>
                  <a:pt x="1248561" y="3001617"/>
                  <a:pt x="1255187" y="2981739"/>
                </a:cubicBezTo>
                <a:cubicBezTo>
                  <a:pt x="1266339" y="2948282"/>
                  <a:pt x="1265350" y="2946560"/>
                  <a:pt x="1285005" y="2912165"/>
                </a:cubicBezTo>
                <a:cubicBezTo>
                  <a:pt x="1290932" y="2901793"/>
                  <a:pt x="1300032" y="2893263"/>
                  <a:pt x="1304883" y="2882347"/>
                </a:cubicBezTo>
                <a:cubicBezTo>
                  <a:pt x="1304887" y="2882339"/>
                  <a:pt x="1329729" y="2807808"/>
                  <a:pt x="1334700" y="2792895"/>
                </a:cubicBezTo>
                <a:cubicBezTo>
                  <a:pt x="1338013" y="2782956"/>
                  <a:pt x="1338828" y="2771795"/>
                  <a:pt x="1344639" y="2763078"/>
                </a:cubicBezTo>
                <a:lnTo>
                  <a:pt x="1364518" y="2733260"/>
                </a:lnTo>
                <a:cubicBezTo>
                  <a:pt x="1364956" y="2731070"/>
                  <a:pt x="1396253" y="2566387"/>
                  <a:pt x="1404274" y="2554356"/>
                </a:cubicBezTo>
                <a:lnTo>
                  <a:pt x="1424152" y="2524539"/>
                </a:lnTo>
                <a:cubicBezTo>
                  <a:pt x="1429099" y="2494860"/>
                  <a:pt x="1444031" y="2410276"/>
                  <a:pt x="1444031" y="2385391"/>
                </a:cubicBezTo>
                <a:cubicBezTo>
                  <a:pt x="1444031" y="2305809"/>
                  <a:pt x="1442570" y="2225981"/>
                  <a:pt x="1434092" y="2146852"/>
                </a:cubicBezTo>
                <a:cubicBezTo>
                  <a:pt x="1432514" y="2132120"/>
                  <a:pt x="1419716" y="2120852"/>
                  <a:pt x="1414213" y="2107095"/>
                </a:cubicBezTo>
                <a:cubicBezTo>
                  <a:pt x="1406431" y="2087640"/>
                  <a:pt x="1400961" y="2067338"/>
                  <a:pt x="1394335" y="2047460"/>
                </a:cubicBezTo>
                <a:lnTo>
                  <a:pt x="1384396" y="2017643"/>
                </a:lnTo>
                <a:cubicBezTo>
                  <a:pt x="1381083" y="2007704"/>
                  <a:pt x="1380268" y="1996543"/>
                  <a:pt x="1374457" y="1987826"/>
                </a:cubicBezTo>
                <a:lnTo>
                  <a:pt x="1354578" y="1958008"/>
                </a:lnTo>
                <a:cubicBezTo>
                  <a:pt x="1344617" y="1928125"/>
                  <a:pt x="1346168" y="1924062"/>
                  <a:pt x="1324761" y="1898373"/>
                </a:cubicBezTo>
                <a:cubicBezTo>
                  <a:pt x="1315763" y="1887575"/>
                  <a:pt x="1303573" y="1879651"/>
                  <a:pt x="1294944" y="1868556"/>
                </a:cubicBezTo>
                <a:cubicBezTo>
                  <a:pt x="1216962" y="1768293"/>
                  <a:pt x="1284480" y="1847840"/>
                  <a:pt x="1235309" y="1769165"/>
                </a:cubicBezTo>
                <a:cubicBezTo>
                  <a:pt x="1226530" y="1755118"/>
                  <a:pt x="1215431" y="1742660"/>
                  <a:pt x="1205492" y="1729408"/>
                </a:cubicBezTo>
                <a:cubicBezTo>
                  <a:pt x="1172106" y="1629260"/>
                  <a:pt x="1223030" y="1784559"/>
                  <a:pt x="1185613" y="1659834"/>
                </a:cubicBezTo>
                <a:cubicBezTo>
                  <a:pt x="1179592" y="1639764"/>
                  <a:pt x="1172361" y="1620078"/>
                  <a:pt x="1165735" y="1600200"/>
                </a:cubicBezTo>
                <a:lnTo>
                  <a:pt x="1155796" y="1570382"/>
                </a:lnTo>
                <a:cubicBezTo>
                  <a:pt x="1159109" y="1550504"/>
                  <a:pt x="1157984" y="1529349"/>
                  <a:pt x="1165735" y="1510747"/>
                </a:cubicBezTo>
                <a:cubicBezTo>
                  <a:pt x="1174924" y="1488694"/>
                  <a:pt x="1205492" y="1451113"/>
                  <a:pt x="1205492" y="1451113"/>
                </a:cubicBezTo>
                <a:cubicBezTo>
                  <a:pt x="1212118" y="1431235"/>
                  <a:pt x="1213747" y="1408913"/>
                  <a:pt x="1225370" y="1391478"/>
                </a:cubicBezTo>
                <a:cubicBezTo>
                  <a:pt x="1231996" y="1381539"/>
                  <a:pt x="1240397" y="1372576"/>
                  <a:pt x="1245248" y="1361660"/>
                </a:cubicBezTo>
                <a:cubicBezTo>
                  <a:pt x="1253758" y="1342513"/>
                  <a:pt x="1257344" y="1321481"/>
                  <a:pt x="1265126" y="1302026"/>
                </a:cubicBezTo>
                <a:cubicBezTo>
                  <a:pt x="1271752" y="1285461"/>
                  <a:pt x="1279363" y="1269256"/>
                  <a:pt x="1285005" y="1252330"/>
                </a:cubicBezTo>
                <a:cubicBezTo>
                  <a:pt x="1289325" y="1239371"/>
                  <a:pt x="1291191" y="1225708"/>
                  <a:pt x="1294944" y="1212573"/>
                </a:cubicBezTo>
                <a:cubicBezTo>
                  <a:pt x="1297822" y="1202499"/>
                  <a:pt x="1301570" y="1192695"/>
                  <a:pt x="1304883" y="1182756"/>
                </a:cubicBezTo>
                <a:cubicBezTo>
                  <a:pt x="1308196" y="1162878"/>
                  <a:pt x="1310870" y="1142882"/>
                  <a:pt x="1314822" y="1123121"/>
                </a:cubicBezTo>
                <a:cubicBezTo>
                  <a:pt x="1317501" y="1109726"/>
                  <a:pt x="1324761" y="1097025"/>
                  <a:pt x="1324761" y="1083365"/>
                </a:cubicBezTo>
                <a:cubicBezTo>
                  <a:pt x="1324761" y="1000473"/>
                  <a:pt x="1320336" y="917596"/>
                  <a:pt x="1314822" y="834887"/>
                </a:cubicBezTo>
                <a:cubicBezTo>
                  <a:pt x="1313698" y="818031"/>
                  <a:pt x="1310225" y="801218"/>
                  <a:pt x="1304883" y="785191"/>
                </a:cubicBezTo>
                <a:cubicBezTo>
                  <a:pt x="1300198" y="771135"/>
                  <a:pt x="1290842" y="759052"/>
                  <a:pt x="1285005" y="745434"/>
                </a:cubicBezTo>
                <a:cubicBezTo>
                  <a:pt x="1245956" y="654320"/>
                  <a:pt x="1309759" y="781302"/>
                  <a:pt x="1255187" y="685800"/>
                </a:cubicBezTo>
                <a:cubicBezTo>
                  <a:pt x="1198402" y="586424"/>
                  <a:pt x="1267297" y="704118"/>
                  <a:pt x="1225370" y="606287"/>
                </a:cubicBezTo>
                <a:cubicBezTo>
                  <a:pt x="1220665" y="595307"/>
                  <a:pt x="1210834" y="587153"/>
                  <a:pt x="1205492" y="576469"/>
                </a:cubicBezTo>
                <a:cubicBezTo>
                  <a:pt x="1198360" y="562204"/>
                  <a:pt x="1188799" y="519641"/>
                  <a:pt x="1185613" y="506895"/>
                </a:cubicBezTo>
                <a:cubicBezTo>
                  <a:pt x="1187243" y="480813"/>
                  <a:pt x="1182550" y="337556"/>
                  <a:pt x="1215431" y="288234"/>
                </a:cubicBezTo>
                <a:cubicBezTo>
                  <a:pt x="1222057" y="278295"/>
                  <a:pt x="1229967" y="269101"/>
                  <a:pt x="1235309" y="258417"/>
                </a:cubicBezTo>
                <a:cubicBezTo>
                  <a:pt x="1261114" y="206806"/>
                  <a:pt x="1226299" y="247550"/>
                  <a:pt x="1265126" y="208721"/>
                </a:cubicBezTo>
                <a:cubicBezTo>
                  <a:pt x="1268439" y="198782"/>
                  <a:pt x="1275065" y="189381"/>
                  <a:pt x="1275065" y="178904"/>
                </a:cubicBezTo>
                <a:cubicBezTo>
                  <a:pt x="1275065" y="153685"/>
                  <a:pt x="1269249" y="108653"/>
                  <a:pt x="1245248" y="89452"/>
                </a:cubicBezTo>
                <a:cubicBezTo>
                  <a:pt x="1237067" y="82907"/>
                  <a:pt x="1225370" y="82826"/>
                  <a:pt x="1215431" y="79513"/>
                </a:cubicBezTo>
                <a:cubicBezTo>
                  <a:pt x="1196942" y="61024"/>
                  <a:pt x="1190811" y="52294"/>
                  <a:pt x="1165735" y="39756"/>
                </a:cubicBezTo>
                <a:cubicBezTo>
                  <a:pt x="1156364" y="35071"/>
                  <a:pt x="1145857" y="33130"/>
                  <a:pt x="1135918" y="29817"/>
                </a:cubicBezTo>
                <a:cubicBezTo>
                  <a:pt x="1113696" y="7596"/>
                  <a:pt x="1125410" y="9939"/>
                  <a:pt x="1106100" y="9939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62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CHYBA, CHYBA, CHYBA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800" dirty="0" smtClean="0"/>
              <a:t>To nebyl dobrý pokus.</a:t>
            </a:r>
          </a:p>
          <a:p>
            <a:pPr marL="0" indent="0">
              <a:buNone/>
            </a:pPr>
            <a:r>
              <a:rPr lang="cs-CZ" sz="4800" dirty="0" smtClean="0"/>
              <a:t>Vrať se a zkus hádat ještě jednou.</a:t>
            </a:r>
            <a:endParaRPr lang="cs-CZ" sz="4800" dirty="0"/>
          </a:p>
        </p:txBody>
      </p:sp>
      <p:sp>
        <p:nvSpPr>
          <p:cNvPr id="6" name="Tlačítko akce: Návrat 5">
            <a:hlinkClick r:id="rId2" action="ppaction://hlinksldjump" highlightClick="1"/>
          </p:cNvPr>
          <p:cNvSpPr/>
          <p:nvPr/>
        </p:nvSpPr>
        <p:spPr>
          <a:xfrm>
            <a:off x="5148064" y="2924944"/>
            <a:ext cx="2736304" cy="23042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214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/>
              <a:t>ŘEKA </a:t>
            </a:r>
            <a:br>
              <a:rPr lang="cs-CZ" dirty="0" smtClean="0"/>
            </a:br>
            <a:r>
              <a:rPr lang="cs-CZ" dirty="0" smtClean="0"/>
              <a:t>VLTAVA</a:t>
            </a:r>
            <a:endParaRPr lang="cs-CZ" dirty="0"/>
          </a:p>
        </p:txBody>
      </p:sp>
      <p:sp>
        <p:nvSpPr>
          <p:cNvPr id="6" name="Zástupný symbol pro obsah 3"/>
          <p:cNvSpPr>
            <a:spLocks noGrp="1"/>
          </p:cNvSpPr>
          <p:nvPr>
            <p:ph idx="1"/>
          </p:nvPr>
        </p:nvSpPr>
        <p:spPr>
          <a:xfrm>
            <a:off x="323528" y="1844824"/>
            <a:ext cx="4093840" cy="46805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Vltava je nejdelší řekou ČR.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Pramení na Šumavě </a:t>
            </a:r>
            <a:br>
              <a:rPr lang="cs-CZ" dirty="0" smtClean="0"/>
            </a:br>
            <a:r>
              <a:rPr lang="cs-CZ" dirty="0" smtClean="0"/>
              <a:t>a protéká také Českým Krumlovem.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Vltava je přítokem Labe.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7"/>
          <a:stretch/>
        </p:blipFill>
        <p:spPr>
          <a:xfrm>
            <a:off x="4840224" y="1484784"/>
            <a:ext cx="4303776" cy="5373216"/>
          </a:xfrm>
          <a:prstGeom prst="rect">
            <a:avLst/>
          </a:prstGeom>
        </p:spPr>
      </p:pic>
      <p:sp>
        <p:nvSpPr>
          <p:cNvPr id="8" name="Tlačítko akce: Dopředu nebo Další 7">
            <a:hlinkClick r:id="" action="ppaction://hlinkshowjump?jump=nextslide" highlightClick="1"/>
          </p:cNvPr>
          <p:cNvSpPr/>
          <p:nvPr/>
        </p:nvSpPr>
        <p:spPr>
          <a:xfrm>
            <a:off x="7452320" y="5589240"/>
            <a:ext cx="1368152" cy="86409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302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KDE LEŽÍ ŘEKA ORLICE?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83568" y="47667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3" name="Volný tvar 2">
            <a:hlinkClick r:id="rId2" action="ppaction://hlinksldjump"/>
          </p:cNvPr>
          <p:cNvSpPr/>
          <p:nvPr/>
        </p:nvSpPr>
        <p:spPr>
          <a:xfrm>
            <a:off x="2043953" y="3429000"/>
            <a:ext cx="1183341" cy="712694"/>
          </a:xfrm>
          <a:custGeom>
            <a:avLst/>
            <a:gdLst>
              <a:gd name="connsiteX0" fmla="*/ 1143000 w 1183341"/>
              <a:gd name="connsiteY0" fmla="*/ 376518 h 712694"/>
              <a:gd name="connsiteX1" fmla="*/ 995082 w 1183341"/>
              <a:gd name="connsiteY1" fmla="*/ 336176 h 712694"/>
              <a:gd name="connsiteX2" fmla="*/ 954741 w 1183341"/>
              <a:gd name="connsiteY2" fmla="*/ 309282 h 712694"/>
              <a:gd name="connsiteX3" fmla="*/ 900953 w 1183341"/>
              <a:gd name="connsiteY3" fmla="*/ 242047 h 712694"/>
              <a:gd name="connsiteX4" fmla="*/ 887506 w 1183341"/>
              <a:gd name="connsiteY4" fmla="*/ 201706 h 712694"/>
              <a:gd name="connsiteX5" fmla="*/ 847165 w 1183341"/>
              <a:gd name="connsiteY5" fmla="*/ 174812 h 712694"/>
              <a:gd name="connsiteX6" fmla="*/ 766482 w 1183341"/>
              <a:gd name="connsiteY6" fmla="*/ 121024 h 712694"/>
              <a:gd name="connsiteX7" fmla="*/ 699247 w 1183341"/>
              <a:gd name="connsiteY7" fmla="*/ 67235 h 712694"/>
              <a:gd name="connsiteX8" fmla="*/ 618565 w 1183341"/>
              <a:gd name="connsiteY8" fmla="*/ 40341 h 712694"/>
              <a:gd name="connsiteX9" fmla="*/ 524435 w 1183341"/>
              <a:gd name="connsiteY9" fmla="*/ 0 h 712694"/>
              <a:gd name="connsiteX10" fmla="*/ 443753 w 1183341"/>
              <a:gd name="connsiteY10" fmla="*/ 13447 h 712694"/>
              <a:gd name="connsiteX11" fmla="*/ 416859 w 1183341"/>
              <a:gd name="connsiteY11" fmla="*/ 53788 h 712694"/>
              <a:gd name="connsiteX12" fmla="*/ 376518 w 1183341"/>
              <a:gd name="connsiteY12" fmla="*/ 80682 h 712694"/>
              <a:gd name="connsiteX13" fmla="*/ 322729 w 1183341"/>
              <a:gd name="connsiteY13" fmla="*/ 134471 h 712694"/>
              <a:gd name="connsiteX14" fmla="*/ 242047 w 1183341"/>
              <a:gd name="connsiteY14" fmla="*/ 188259 h 712694"/>
              <a:gd name="connsiteX15" fmla="*/ 174812 w 1183341"/>
              <a:gd name="connsiteY15" fmla="*/ 255494 h 712694"/>
              <a:gd name="connsiteX16" fmla="*/ 107576 w 1183341"/>
              <a:gd name="connsiteY16" fmla="*/ 309282 h 712694"/>
              <a:gd name="connsiteX17" fmla="*/ 80682 w 1183341"/>
              <a:gd name="connsiteY17" fmla="*/ 349624 h 712694"/>
              <a:gd name="connsiteX18" fmla="*/ 40341 w 1183341"/>
              <a:gd name="connsiteY18" fmla="*/ 376518 h 712694"/>
              <a:gd name="connsiteX19" fmla="*/ 26894 w 1183341"/>
              <a:gd name="connsiteY19" fmla="*/ 430306 h 712694"/>
              <a:gd name="connsiteX20" fmla="*/ 13447 w 1183341"/>
              <a:gd name="connsiteY20" fmla="*/ 470647 h 712694"/>
              <a:gd name="connsiteX21" fmla="*/ 0 w 1183341"/>
              <a:gd name="connsiteY21" fmla="*/ 578224 h 712694"/>
              <a:gd name="connsiteX22" fmla="*/ 26894 w 1183341"/>
              <a:gd name="connsiteY22" fmla="*/ 712694 h 712694"/>
              <a:gd name="connsiteX23" fmla="*/ 121023 w 1183341"/>
              <a:gd name="connsiteY23" fmla="*/ 699247 h 712694"/>
              <a:gd name="connsiteX24" fmla="*/ 174812 w 1183341"/>
              <a:gd name="connsiteY24" fmla="*/ 632012 h 712694"/>
              <a:gd name="connsiteX25" fmla="*/ 215153 w 1183341"/>
              <a:gd name="connsiteY25" fmla="*/ 605118 h 712694"/>
              <a:gd name="connsiteX26" fmla="*/ 242047 w 1183341"/>
              <a:gd name="connsiteY26" fmla="*/ 524435 h 712694"/>
              <a:gd name="connsiteX27" fmla="*/ 322729 w 1183341"/>
              <a:gd name="connsiteY27" fmla="*/ 470647 h 712694"/>
              <a:gd name="connsiteX28" fmla="*/ 403412 w 1183341"/>
              <a:gd name="connsiteY28" fmla="*/ 443753 h 712694"/>
              <a:gd name="connsiteX29" fmla="*/ 443753 w 1183341"/>
              <a:gd name="connsiteY29" fmla="*/ 416859 h 712694"/>
              <a:gd name="connsiteX30" fmla="*/ 591671 w 1183341"/>
              <a:gd name="connsiteY30" fmla="*/ 376518 h 712694"/>
              <a:gd name="connsiteX31" fmla="*/ 753035 w 1183341"/>
              <a:gd name="connsiteY31" fmla="*/ 389965 h 712694"/>
              <a:gd name="connsiteX32" fmla="*/ 806823 w 1183341"/>
              <a:gd name="connsiteY32" fmla="*/ 457200 h 712694"/>
              <a:gd name="connsiteX33" fmla="*/ 847165 w 1183341"/>
              <a:gd name="connsiteY33" fmla="*/ 470647 h 712694"/>
              <a:gd name="connsiteX34" fmla="*/ 941294 w 1183341"/>
              <a:gd name="connsiteY34" fmla="*/ 510988 h 712694"/>
              <a:gd name="connsiteX35" fmla="*/ 1008529 w 1183341"/>
              <a:gd name="connsiteY35" fmla="*/ 537882 h 712694"/>
              <a:gd name="connsiteX36" fmla="*/ 1048871 w 1183341"/>
              <a:gd name="connsiteY36" fmla="*/ 551329 h 712694"/>
              <a:gd name="connsiteX37" fmla="*/ 1089212 w 1183341"/>
              <a:gd name="connsiteY37" fmla="*/ 578224 h 712694"/>
              <a:gd name="connsiteX38" fmla="*/ 1169894 w 1183341"/>
              <a:gd name="connsiteY38" fmla="*/ 524435 h 712694"/>
              <a:gd name="connsiteX39" fmla="*/ 1183341 w 1183341"/>
              <a:gd name="connsiteY39" fmla="*/ 484094 h 712694"/>
              <a:gd name="connsiteX40" fmla="*/ 1116106 w 1183341"/>
              <a:gd name="connsiteY40" fmla="*/ 416859 h 712694"/>
              <a:gd name="connsiteX41" fmla="*/ 1075765 w 1183341"/>
              <a:gd name="connsiteY41" fmla="*/ 389965 h 712694"/>
              <a:gd name="connsiteX42" fmla="*/ 1035423 w 1183341"/>
              <a:gd name="connsiteY42" fmla="*/ 349624 h 71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83341" h="712694">
                <a:moveTo>
                  <a:pt x="1143000" y="376518"/>
                </a:moveTo>
                <a:cubicBezTo>
                  <a:pt x="1106914" y="369301"/>
                  <a:pt x="1024331" y="355675"/>
                  <a:pt x="995082" y="336176"/>
                </a:cubicBezTo>
                <a:lnTo>
                  <a:pt x="954741" y="309282"/>
                </a:lnTo>
                <a:cubicBezTo>
                  <a:pt x="920942" y="207884"/>
                  <a:pt x="970466" y="328938"/>
                  <a:pt x="900953" y="242047"/>
                </a:cubicBezTo>
                <a:cubicBezTo>
                  <a:pt x="892098" y="230979"/>
                  <a:pt x="896361" y="212774"/>
                  <a:pt x="887506" y="201706"/>
                </a:cubicBezTo>
                <a:cubicBezTo>
                  <a:pt x="877410" y="189086"/>
                  <a:pt x="859581" y="185158"/>
                  <a:pt x="847165" y="174812"/>
                </a:cubicBezTo>
                <a:cubicBezTo>
                  <a:pt x="780013" y="118853"/>
                  <a:pt x="837377" y="144656"/>
                  <a:pt x="766482" y="121024"/>
                </a:cubicBezTo>
                <a:cubicBezTo>
                  <a:pt x="744128" y="98669"/>
                  <a:pt x="729782" y="80806"/>
                  <a:pt x="699247" y="67235"/>
                </a:cubicBezTo>
                <a:cubicBezTo>
                  <a:pt x="673342" y="55721"/>
                  <a:pt x="642153" y="56066"/>
                  <a:pt x="618565" y="40341"/>
                </a:cubicBezTo>
                <a:cubicBezTo>
                  <a:pt x="562846" y="3196"/>
                  <a:pt x="593902" y="17367"/>
                  <a:pt x="524435" y="0"/>
                </a:cubicBezTo>
                <a:cubicBezTo>
                  <a:pt x="497541" y="4482"/>
                  <a:pt x="468140" y="1254"/>
                  <a:pt x="443753" y="13447"/>
                </a:cubicBezTo>
                <a:cubicBezTo>
                  <a:pt x="429298" y="20675"/>
                  <a:pt x="428287" y="42360"/>
                  <a:pt x="416859" y="53788"/>
                </a:cubicBezTo>
                <a:cubicBezTo>
                  <a:pt x="405431" y="65216"/>
                  <a:pt x="388789" y="70164"/>
                  <a:pt x="376518" y="80682"/>
                </a:cubicBezTo>
                <a:cubicBezTo>
                  <a:pt x="357266" y="97184"/>
                  <a:pt x="343827" y="120406"/>
                  <a:pt x="322729" y="134471"/>
                </a:cubicBezTo>
                <a:lnTo>
                  <a:pt x="242047" y="188259"/>
                </a:lnTo>
                <a:cubicBezTo>
                  <a:pt x="170330" y="295835"/>
                  <a:pt x="264459" y="165847"/>
                  <a:pt x="174812" y="255494"/>
                </a:cubicBezTo>
                <a:cubicBezTo>
                  <a:pt x="113988" y="316318"/>
                  <a:pt x="186113" y="283104"/>
                  <a:pt x="107576" y="309282"/>
                </a:cubicBezTo>
                <a:cubicBezTo>
                  <a:pt x="98611" y="322729"/>
                  <a:pt x="92110" y="338196"/>
                  <a:pt x="80682" y="349624"/>
                </a:cubicBezTo>
                <a:cubicBezTo>
                  <a:pt x="69254" y="361052"/>
                  <a:pt x="49306" y="363071"/>
                  <a:pt x="40341" y="376518"/>
                </a:cubicBezTo>
                <a:cubicBezTo>
                  <a:pt x="30090" y="391895"/>
                  <a:pt x="31971" y="412536"/>
                  <a:pt x="26894" y="430306"/>
                </a:cubicBezTo>
                <a:cubicBezTo>
                  <a:pt x="23000" y="443935"/>
                  <a:pt x="17929" y="457200"/>
                  <a:pt x="13447" y="470647"/>
                </a:cubicBezTo>
                <a:cubicBezTo>
                  <a:pt x="8965" y="506506"/>
                  <a:pt x="0" y="542086"/>
                  <a:pt x="0" y="578224"/>
                </a:cubicBezTo>
                <a:cubicBezTo>
                  <a:pt x="0" y="640030"/>
                  <a:pt x="10334" y="663015"/>
                  <a:pt x="26894" y="712694"/>
                </a:cubicBezTo>
                <a:cubicBezTo>
                  <a:pt x="58270" y="708212"/>
                  <a:pt x="90955" y="709270"/>
                  <a:pt x="121023" y="699247"/>
                </a:cubicBezTo>
                <a:cubicBezTo>
                  <a:pt x="140986" y="692593"/>
                  <a:pt x="164289" y="642535"/>
                  <a:pt x="174812" y="632012"/>
                </a:cubicBezTo>
                <a:cubicBezTo>
                  <a:pt x="186240" y="620584"/>
                  <a:pt x="201706" y="614083"/>
                  <a:pt x="215153" y="605118"/>
                </a:cubicBezTo>
                <a:cubicBezTo>
                  <a:pt x="224118" y="578224"/>
                  <a:pt x="218459" y="540160"/>
                  <a:pt x="242047" y="524435"/>
                </a:cubicBezTo>
                <a:cubicBezTo>
                  <a:pt x="268941" y="506506"/>
                  <a:pt x="292065" y="480868"/>
                  <a:pt x="322729" y="470647"/>
                </a:cubicBezTo>
                <a:cubicBezTo>
                  <a:pt x="349623" y="461682"/>
                  <a:pt x="379824" y="459478"/>
                  <a:pt x="403412" y="443753"/>
                </a:cubicBezTo>
                <a:cubicBezTo>
                  <a:pt x="416859" y="434788"/>
                  <a:pt x="428985" y="423423"/>
                  <a:pt x="443753" y="416859"/>
                </a:cubicBezTo>
                <a:cubicBezTo>
                  <a:pt x="499589" y="392043"/>
                  <a:pt x="534150" y="388022"/>
                  <a:pt x="591671" y="376518"/>
                </a:cubicBezTo>
                <a:cubicBezTo>
                  <a:pt x="645459" y="381000"/>
                  <a:pt x="700109" y="379380"/>
                  <a:pt x="753035" y="389965"/>
                </a:cubicBezTo>
                <a:cubicBezTo>
                  <a:pt x="827656" y="404889"/>
                  <a:pt x="768543" y="418921"/>
                  <a:pt x="806823" y="457200"/>
                </a:cubicBezTo>
                <a:cubicBezTo>
                  <a:pt x="816846" y="467223"/>
                  <a:pt x="833718" y="466165"/>
                  <a:pt x="847165" y="470647"/>
                </a:cubicBezTo>
                <a:cubicBezTo>
                  <a:pt x="918070" y="517917"/>
                  <a:pt x="854461" y="482044"/>
                  <a:pt x="941294" y="510988"/>
                </a:cubicBezTo>
                <a:cubicBezTo>
                  <a:pt x="964193" y="518621"/>
                  <a:pt x="985928" y="529407"/>
                  <a:pt x="1008529" y="537882"/>
                </a:cubicBezTo>
                <a:cubicBezTo>
                  <a:pt x="1021801" y="542859"/>
                  <a:pt x="1035424" y="546847"/>
                  <a:pt x="1048871" y="551329"/>
                </a:cubicBezTo>
                <a:cubicBezTo>
                  <a:pt x="1062318" y="560294"/>
                  <a:pt x="1073213" y="575938"/>
                  <a:pt x="1089212" y="578224"/>
                </a:cubicBezTo>
                <a:cubicBezTo>
                  <a:pt x="1136031" y="584912"/>
                  <a:pt x="1152553" y="559117"/>
                  <a:pt x="1169894" y="524435"/>
                </a:cubicBezTo>
                <a:cubicBezTo>
                  <a:pt x="1176233" y="511757"/>
                  <a:pt x="1178859" y="497541"/>
                  <a:pt x="1183341" y="484094"/>
                </a:cubicBezTo>
                <a:cubicBezTo>
                  <a:pt x="1075765" y="412377"/>
                  <a:pt x="1205753" y="506506"/>
                  <a:pt x="1116106" y="416859"/>
                </a:cubicBezTo>
                <a:cubicBezTo>
                  <a:pt x="1104678" y="405431"/>
                  <a:pt x="1089212" y="398930"/>
                  <a:pt x="1075765" y="389965"/>
                </a:cubicBezTo>
                <a:cubicBezTo>
                  <a:pt x="1046384" y="345894"/>
                  <a:pt x="1065032" y="349624"/>
                  <a:pt x="1035423" y="349624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32" y="1700808"/>
            <a:ext cx="8473440" cy="4901184"/>
          </a:xfrm>
          <a:prstGeom prst="rect">
            <a:avLst/>
          </a:prstGeom>
        </p:spPr>
      </p:pic>
      <p:sp>
        <p:nvSpPr>
          <p:cNvPr id="4" name="Volný tvar 3">
            <a:hlinkClick r:id="rId2" action="ppaction://hlinksldjump"/>
          </p:cNvPr>
          <p:cNvSpPr/>
          <p:nvPr/>
        </p:nvSpPr>
        <p:spPr>
          <a:xfrm>
            <a:off x="5034712" y="3240268"/>
            <a:ext cx="1158824" cy="648980"/>
          </a:xfrm>
          <a:custGeom>
            <a:avLst/>
            <a:gdLst>
              <a:gd name="connsiteX0" fmla="*/ 85928 w 1158824"/>
              <a:gd name="connsiteY0" fmla="*/ 2804 h 648980"/>
              <a:gd name="connsiteX1" fmla="*/ 584 w 1158824"/>
              <a:gd name="connsiteY1" fmla="*/ 63764 h 648980"/>
              <a:gd name="connsiteX2" fmla="*/ 12776 w 1158824"/>
              <a:gd name="connsiteY2" fmla="*/ 173492 h 648980"/>
              <a:gd name="connsiteX3" fmla="*/ 24968 w 1158824"/>
              <a:gd name="connsiteY3" fmla="*/ 222260 h 648980"/>
              <a:gd name="connsiteX4" fmla="*/ 61544 w 1158824"/>
              <a:gd name="connsiteY4" fmla="*/ 295412 h 648980"/>
              <a:gd name="connsiteX5" fmla="*/ 98120 w 1158824"/>
              <a:gd name="connsiteY5" fmla="*/ 319796 h 648980"/>
              <a:gd name="connsiteX6" fmla="*/ 134696 w 1158824"/>
              <a:gd name="connsiteY6" fmla="*/ 356372 h 648980"/>
              <a:gd name="connsiteX7" fmla="*/ 171272 w 1158824"/>
              <a:gd name="connsiteY7" fmla="*/ 380756 h 648980"/>
              <a:gd name="connsiteX8" fmla="*/ 244424 w 1158824"/>
              <a:gd name="connsiteY8" fmla="*/ 453908 h 648980"/>
              <a:gd name="connsiteX9" fmla="*/ 281000 w 1158824"/>
              <a:gd name="connsiteY9" fmla="*/ 466100 h 648980"/>
              <a:gd name="connsiteX10" fmla="*/ 390728 w 1158824"/>
              <a:gd name="connsiteY10" fmla="*/ 539252 h 648980"/>
              <a:gd name="connsiteX11" fmla="*/ 427304 w 1158824"/>
              <a:gd name="connsiteY11" fmla="*/ 563636 h 648980"/>
              <a:gd name="connsiteX12" fmla="*/ 500456 w 1158824"/>
              <a:gd name="connsiteY12" fmla="*/ 600212 h 648980"/>
              <a:gd name="connsiteX13" fmla="*/ 573608 w 1158824"/>
              <a:gd name="connsiteY13" fmla="*/ 624596 h 648980"/>
              <a:gd name="connsiteX14" fmla="*/ 671144 w 1158824"/>
              <a:gd name="connsiteY14" fmla="*/ 648980 h 648980"/>
              <a:gd name="connsiteX15" fmla="*/ 866216 w 1158824"/>
              <a:gd name="connsiteY15" fmla="*/ 636788 h 648980"/>
              <a:gd name="connsiteX16" fmla="*/ 902792 w 1158824"/>
              <a:gd name="connsiteY16" fmla="*/ 612404 h 648980"/>
              <a:gd name="connsiteX17" fmla="*/ 975944 w 1158824"/>
              <a:gd name="connsiteY17" fmla="*/ 575828 h 648980"/>
              <a:gd name="connsiteX18" fmla="*/ 1000328 w 1158824"/>
              <a:gd name="connsiteY18" fmla="*/ 539252 h 648980"/>
              <a:gd name="connsiteX19" fmla="*/ 1073480 w 1158824"/>
              <a:gd name="connsiteY19" fmla="*/ 490484 h 648980"/>
              <a:gd name="connsiteX20" fmla="*/ 1085672 w 1158824"/>
              <a:gd name="connsiteY20" fmla="*/ 453908 h 648980"/>
              <a:gd name="connsiteX21" fmla="*/ 1122248 w 1158824"/>
              <a:gd name="connsiteY21" fmla="*/ 441716 h 648980"/>
              <a:gd name="connsiteX22" fmla="*/ 1146632 w 1158824"/>
              <a:gd name="connsiteY22" fmla="*/ 368564 h 648980"/>
              <a:gd name="connsiteX23" fmla="*/ 1158824 w 1158824"/>
              <a:gd name="connsiteY23" fmla="*/ 331988 h 648980"/>
              <a:gd name="connsiteX24" fmla="*/ 1122248 w 1158824"/>
              <a:gd name="connsiteY24" fmla="*/ 295412 h 648980"/>
              <a:gd name="connsiteX25" fmla="*/ 1000328 w 1158824"/>
              <a:gd name="connsiteY25" fmla="*/ 222260 h 648980"/>
              <a:gd name="connsiteX26" fmla="*/ 963752 w 1158824"/>
              <a:gd name="connsiteY26" fmla="*/ 210068 h 648980"/>
              <a:gd name="connsiteX27" fmla="*/ 597992 w 1158824"/>
              <a:gd name="connsiteY27" fmla="*/ 222260 h 648980"/>
              <a:gd name="connsiteX28" fmla="*/ 561416 w 1158824"/>
              <a:gd name="connsiteY28" fmla="*/ 234452 h 648980"/>
              <a:gd name="connsiteX29" fmla="*/ 512648 w 1158824"/>
              <a:gd name="connsiteY29" fmla="*/ 246644 h 648980"/>
              <a:gd name="connsiteX30" fmla="*/ 366344 w 1158824"/>
              <a:gd name="connsiteY30" fmla="*/ 234452 h 648980"/>
              <a:gd name="connsiteX31" fmla="*/ 329768 w 1158824"/>
              <a:gd name="connsiteY31" fmla="*/ 222260 h 648980"/>
              <a:gd name="connsiteX32" fmla="*/ 268808 w 1158824"/>
              <a:gd name="connsiteY32" fmla="*/ 173492 h 648980"/>
              <a:gd name="connsiteX33" fmla="*/ 220040 w 1158824"/>
              <a:gd name="connsiteY33" fmla="*/ 100340 h 648980"/>
              <a:gd name="connsiteX34" fmla="*/ 134696 w 1158824"/>
              <a:gd name="connsiteY34" fmla="*/ 75956 h 648980"/>
              <a:gd name="connsiteX35" fmla="*/ 98120 w 1158824"/>
              <a:gd name="connsiteY35" fmla="*/ 51572 h 648980"/>
              <a:gd name="connsiteX36" fmla="*/ 85928 w 1158824"/>
              <a:gd name="connsiteY36" fmla="*/ 14996 h 648980"/>
              <a:gd name="connsiteX37" fmla="*/ 85928 w 1158824"/>
              <a:gd name="connsiteY37" fmla="*/ 2804 h 64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58824" h="648980">
                <a:moveTo>
                  <a:pt x="85928" y="2804"/>
                </a:moveTo>
                <a:cubicBezTo>
                  <a:pt x="71704" y="10932"/>
                  <a:pt x="4047" y="22202"/>
                  <a:pt x="584" y="63764"/>
                </a:cubicBezTo>
                <a:cubicBezTo>
                  <a:pt x="-2472" y="100438"/>
                  <a:pt x="7180" y="137119"/>
                  <a:pt x="12776" y="173492"/>
                </a:cubicBezTo>
                <a:cubicBezTo>
                  <a:pt x="15324" y="190053"/>
                  <a:pt x="20365" y="206148"/>
                  <a:pt x="24968" y="222260"/>
                </a:cubicBezTo>
                <a:cubicBezTo>
                  <a:pt x="32901" y="250025"/>
                  <a:pt x="40171" y="274039"/>
                  <a:pt x="61544" y="295412"/>
                </a:cubicBezTo>
                <a:cubicBezTo>
                  <a:pt x="71905" y="305773"/>
                  <a:pt x="86863" y="310415"/>
                  <a:pt x="98120" y="319796"/>
                </a:cubicBezTo>
                <a:cubicBezTo>
                  <a:pt x="111366" y="330834"/>
                  <a:pt x="121450" y="345334"/>
                  <a:pt x="134696" y="356372"/>
                </a:cubicBezTo>
                <a:cubicBezTo>
                  <a:pt x="145953" y="365753"/>
                  <a:pt x="160320" y="371021"/>
                  <a:pt x="171272" y="380756"/>
                </a:cubicBezTo>
                <a:cubicBezTo>
                  <a:pt x="197046" y="403666"/>
                  <a:pt x="211709" y="443003"/>
                  <a:pt x="244424" y="453908"/>
                </a:cubicBezTo>
                <a:cubicBezTo>
                  <a:pt x="256616" y="457972"/>
                  <a:pt x="269766" y="459859"/>
                  <a:pt x="281000" y="466100"/>
                </a:cubicBezTo>
                <a:lnTo>
                  <a:pt x="390728" y="539252"/>
                </a:lnTo>
                <a:cubicBezTo>
                  <a:pt x="402920" y="547380"/>
                  <a:pt x="413403" y="559002"/>
                  <a:pt x="427304" y="563636"/>
                </a:cubicBezTo>
                <a:cubicBezTo>
                  <a:pt x="560696" y="608100"/>
                  <a:pt x="358649" y="537187"/>
                  <a:pt x="500456" y="600212"/>
                </a:cubicBezTo>
                <a:cubicBezTo>
                  <a:pt x="523944" y="610651"/>
                  <a:pt x="549224" y="616468"/>
                  <a:pt x="573608" y="624596"/>
                </a:cubicBezTo>
                <a:cubicBezTo>
                  <a:pt x="629843" y="643341"/>
                  <a:pt x="597582" y="634268"/>
                  <a:pt x="671144" y="648980"/>
                </a:cubicBezTo>
                <a:cubicBezTo>
                  <a:pt x="736168" y="644916"/>
                  <a:pt x="801862" y="646949"/>
                  <a:pt x="866216" y="636788"/>
                </a:cubicBezTo>
                <a:cubicBezTo>
                  <a:pt x="880690" y="634503"/>
                  <a:pt x="889686" y="618957"/>
                  <a:pt x="902792" y="612404"/>
                </a:cubicBezTo>
                <a:cubicBezTo>
                  <a:pt x="1003746" y="561927"/>
                  <a:pt x="871122" y="645709"/>
                  <a:pt x="975944" y="575828"/>
                </a:cubicBezTo>
                <a:cubicBezTo>
                  <a:pt x="984072" y="563636"/>
                  <a:pt x="989301" y="548901"/>
                  <a:pt x="1000328" y="539252"/>
                </a:cubicBezTo>
                <a:cubicBezTo>
                  <a:pt x="1022383" y="519954"/>
                  <a:pt x="1073480" y="490484"/>
                  <a:pt x="1073480" y="490484"/>
                </a:cubicBezTo>
                <a:cubicBezTo>
                  <a:pt x="1077544" y="478292"/>
                  <a:pt x="1076585" y="462995"/>
                  <a:pt x="1085672" y="453908"/>
                </a:cubicBezTo>
                <a:cubicBezTo>
                  <a:pt x="1094759" y="444821"/>
                  <a:pt x="1114778" y="452174"/>
                  <a:pt x="1122248" y="441716"/>
                </a:cubicBezTo>
                <a:cubicBezTo>
                  <a:pt x="1137188" y="420801"/>
                  <a:pt x="1138504" y="392948"/>
                  <a:pt x="1146632" y="368564"/>
                </a:cubicBezTo>
                <a:lnTo>
                  <a:pt x="1158824" y="331988"/>
                </a:lnTo>
                <a:cubicBezTo>
                  <a:pt x="1146632" y="319796"/>
                  <a:pt x="1135858" y="305998"/>
                  <a:pt x="1122248" y="295412"/>
                </a:cubicBezTo>
                <a:cubicBezTo>
                  <a:pt x="1086791" y="267834"/>
                  <a:pt x="1042552" y="240356"/>
                  <a:pt x="1000328" y="222260"/>
                </a:cubicBezTo>
                <a:cubicBezTo>
                  <a:pt x="988516" y="217198"/>
                  <a:pt x="975944" y="214132"/>
                  <a:pt x="963752" y="210068"/>
                </a:cubicBezTo>
                <a:cubicBezTo>
                  <a:pt x="841832" y="214132"/>
                  <a:pt x="719756" y="214880"/>
                  <a:pt x="597992" y="222260"/>
                </a:cubicBezTo>
                <a:cubicBezTo>
                  <a:pt x="585164" y="223037"/>
                  <a:pt x="573773" y="230921"/>
                  <a:pt x="561416" y="234452"/>
                </a:cubicBezTo>
                <a:cubicBezTo>
                  <a:pt x="545304" y="239055"/>
                  <a:pt x="528904" y="242580"/>
                  <a:pt x="512648" y="246644"/>
                </a:cubicBezTo>
                <a:cubicBezTo>
                  <a:pt x="463880" y="242580"/>
                  <a:pt x="414852" y="240920"/>
                  <a:pt x="366344" y="234452"/>
                </a:cubicBezTo>
                <a:cubicBezTo>
                  <a:pt x="353605" y="232753"/>
                  <a:pt x="339803" y="230288"/>
                  <a:pt x="329768" y="222260"/>
                </a:cubicBezTo>
                <a:cubicBezTo>
                  <a:pt x="250986" y="159235"/>
                  <a:pt x="360743" y="204137"/>
                  <a:pt x="268808" y="173492"/>
                </a:cubicBezTo>
                <a:cubicBezTo>
                  <a:pt x="252552" y="149108"/>
                  <a:pt x="248471" y="107448"/>
                  <a:pt x="220040" y="100340"/>
                </a:cubicBezTo>
                <a:cubicBezTo>
                  <a:pt x="204415" y="96434"/>
                  <a:pt x="152187" y="84701"/>
                  <a:pt x="134696" y="75956"/>
                </a:cubicBezTo>
                <a:cubicBezTo>
                  <a:pt x="121590" y="69403"/>
                  <a:pt x="110312" y="59700"/>
                  <a:pt x="98120" y="51572"/>
                </a:cubicBezTo>
                <a:cubicBezTo>
                  <a:pt x="94056" y="39380"/>
                  <a:pt x="95015" y="24083"/>
                  <a:pt x="85928" y="14996"/>
                </a:cubicBezTo>
                <a:cubicBezTo>
                  <a:pt x="76841" y="5909"/>
                  <a:pt x="100152" y="-5324"/>
                  <a:pt x="85928" y="2804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73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NE, NE, CHYBA.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800" dirty="0" smtClean="0"/>
              <a:t>Bohužel, nesprávně.</a:t>
            </a:r>
          </a:p>
          <a:p>
            <a:pPr marL="0" indent="0">
              <a:buNone/>
            </a:pPr>
            <a:r>
              <a:rPr lang="cs-CZ" sz="4800" dirty="0" smtClean="0"/>
              <a:t>Vrať se a zkus hádat ještě jednou.</a:t>
            </a:r>
            <a:endParaRPr lang="cs-CZ" sz="4800" dirty="0"/>
          </a:p>
        </p:txBody>
      </p:sp>
      <p:sp>
        <p:nvSpPr>
          <p:cNvPr id="2" name="Tlačítko akce: Návrat 1">
            <a:hlinkClick r:id="rId2" action="ppaction://hlinksldjump" highlightClick="1"/>
          </p:cNvPr>
          <p:cNvSpPr/>
          <p:nvPr/>
        </p:nvSpPr>
        <p:spPr>
          <a:xfrm>
            <a:off x="5148064" y="2924944"/>
            <a:ext cx="2736304" cy="23042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214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/>
              <a:t>VODSTVO </a:t>
            </a:r>
            <a:endParaRPr lang="cs-CZ" sz="6000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817948" y="5517232"/>
            <a:ext cx="8077200" cy="1337720"/>
          </a:xfrm>
          <a:prstGeom prst="rect">
            <a:avLst/>
          </a:prstGeo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cs-CZ" dirty="0" smtClean="0">
                <a:solidFill>
                  <a:schemeClr val="tx1"/>
                </a:solidFill>
              </a:rPr>
              <a:t>ŘEKA LABE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4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/>
              <a:t>ŘEKA </a:t>
            </a:r>
            <a:br>
              <a:rPr lang="cs-CZ" dirty="0" smtClean="0"/>
            </a:br>
            <a:r>
              <a:rPr lang="cs-CZ" dirty="0" smtClean="0"/>
              <a:t>ORLICE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79512" y="1988840"/>
            <a:ext cx="3240360" cy="468052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Tok </a:t>
            </a:r>
            <a:r>
              <a:rPr lang="cs-CZ" sz="2400" dirty="0"/>
              <a:t>řeky Orlice charakterizují četné meandry a slepá ramena. </a:t>
            </a:r>
          </a:p>
          <a:p>
            <a:endParaRPr lang="cs-CZ" sz="2400" dirty="0" smtClean="0"/>
          </a:p>
          <a:p>
            <a:r>
              <a:rPr lang="cs-CZ" sz="2400" dirty="0" smtClean="0"/>
              <a:t>Jde </a:t>
            </a:r>
            <a:r>
              <a:rPr lang="cs-CZ" sz="2400" dirty="0"/>
              <a:t>o jeden z mála zachovalých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a </a:t>
            </a:r>
            <a:r>
              <a:rPr lang="cs-CZ" sz="2400" dirty="0"/>
              <a:t>minimálně narušených vodních toků v České republice.</a:t>
            </a:r>
            <a:endParaRPr lang="cs-CZ" sz="2400" dirty="0" smtClean="0"/>
          </a:p>
        </p:txBody>
      </p:sp>
      <p:pic>
        <p:nvPicPr>
          <p:cNvPr id="6146" name="Picture 2" descr="Soubor:Orlice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4" t="5908" r="20156"/>
          <a:stretch/>
        </p:blipFill>
        <p:spPr bwMode="auto">
          <a:xfrm>
            <a:off x="3657600" y="1477107"/>
            <a:ext cx="5486400" cy="537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lačítko akce: Dopředu nebo Další 5">
            <a:hlinkClick r:id="" action="ppaction://hlinkshowjump?jump=nextslide" highlightClick="1"/>
          </p:cNvPr>
          <p:cNvSpPr/>
          <p:nvPr/>
        </p:nvSpPr>
        <p:spPr>
          <a:xfrm>
            <a:off x="7452320" y="5589240"/>
            <a:ext cx="1368152" cy="86409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024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KDE LEŽÍ ŘEKA JIZERA?</a:t>
            </a:r>
            <a:endParaRPr lang="cs-CZ" dirty="0"/>
          </a:p>
        </p:txBody>
      </p:sp>
      <p:sp>
        <p:nvSpPr>
          <p:cNvPr id="9" name="Volný tvar 8">
            <a:hlinkClick r:id="rId2" action="ppaction://hlinksldjump"/>
          </p:cNvPr>
          <p:cNvSpPr/>
          <p:nvPr/>
        </p:nvSpPr>
        <p:spPr>
          <a:xfrm>
            <a:off x="5374888" y="2939461"/>
            <a:ext cx="651231" cy="2078588"/>
          </a:xfrm>
          <a:custGeom>
            <a:avLst/>
            <a:gdLst>
              <a:gd name="connsiteX0" fmla="*/ 4460 w 651231"/>
              <a:gd name="connsiteY0" fmla="*/ 8921 h 2078588"/>
              <a:gd name="connsiteX1" fmla="*/ 17842 w 651231"/>
              <a:gd name="connsiteY1" fmla="*/ 40145 h 2078588"/>
              <a:gd name="connsiteX2" fmla="*/ 4460 w 651231"/>
              <a:gd name="connsiteY2" fmla="*/ 80289 h 2078588"/>
              <a:gd name="connsiteX3" fmla="*/ 0 w 651231"/>
              <a:gd name="connsiteY3" fmla="*/ 142736 h 2078588"/>
              <a:gd name="connsiteX4" fmla="*/ 49065 w 651231"/>
              <a:gd name="connsiteY4" fmla="*/ 196262 h 2078588"/>
              <a:gd name="connsiteX5" fmla="*/ 84749 w 651231"/>
              <a:gd name="connsiteY5" fmla="*/ 196262 h 2078588"/>
              <a:gd name="connsiteX6" fmla="*/ 89210 w 651231"/>
              <a:gd name="connsiteY6" fmla="*/ 249788 h 2078588"/>
              <a:gd name="connsiteX7" fmla="*/ 89210 w 651231"/>
              <a:gd name="connsiteY7" fmla="*/ 285472 h 2078588"/>
              <a:gd name="connsiteX8" fmla="*/ 93670 w 651231"/>
              <a:gd name="connsiteY8" fmla="*/ 338998 h 2078588"/>
              <a:gd name="connsiteX9" fmla="*/ 93670 w 651231"/>
              <a:gd name="connsiteY9" fmla="*/ 437128 h 2078588"/>
              <a:gd name="connsiteX10" fmla="*/ 133814 w 651231"/>
              <a:gd name="connsiteY10" fmla="*/ 544180 h 2078588"/>
              <a:gd name="connsiteX11" fmla="*/ 236406 w 651231"/>
              <a:gd name="connsiteY11" fmla="*/ 669074 h 2078588"/>
              <a:gd name="connsiteX12" fmla="*/ 321155 w 651231"/>
              <a:gd name="connsiteY12" fmla="*/ 700297 h 2078588"/>
              <a:gd name="connsiteX13" fmla="*/ 370220 w 651231"/>
              <a:gd name="connsiteY13" fmla="*/ 762744 h 2078588"/>
              <a:gd name="connsiteX14" fmla="*/ 396983 w 651231"/>
              <a:gd name="connsiteY14" fmla="*/ 878717 h 2078588"/>
              <a:gd name="connsiteX15" fmla="*/ 401444 w 651231"/>
              <a:gd name="connsiteY15" fmla="*/ 954545 h 2078588"/>
              <a:gd name="connsiteX16" fmla="*/ 423746 w 651231"/>
              <a:gd name="connsiteY16" fmla="*/ 1052676 h 2078588"/>
              <a:gd name="connsiteX17" fmla="*/ 490653 w 651231"/>
              <a:gd name="connsiteY17" fmla="*/ 1159727 h 2078588"/>
              <a:gd name="connsiteX18" fmla="*/ 557561 w 651231"/>
              <a:gd name="connsiteY18" fmla="*/ 1248937 h 2078588"/>
              <a:gd name="connsiteX19" fmla="*/ 526337 w 651231"/>
              <a:gd name="connsiteY19" fmla="*/ 1347068 h 2078588"/>
              <a:gd name="connsiteX20" fmla="*/ 508495 w 651231"/>
              <a:gd name="connsiteY20" fmla="*/ 1449659 h 2078588"/>
              <a:gd name="connsiteX21" fmla="*/ 392523 w 651231"/>
              <a:gd name="connsiteY21" fmla="*/ 1529948 h 2078588"/>
              <a:gd name="connsiteX22" fmla="*/ 263169 w 651231"/>
              <a:gd name="connsiteY22" fmla="*/ 1592395 h 2078588"/>
              <a:gd name="connsiteX23" fmla="*/ 187340 w 651231"/>
              <a:gd name="connsiteY23" fmla="*/ 1686065 h 2078588"/>
              <a:gd name="connsiteX24" fmla="*/ 142735 w 651231"/>
              <a:gd name="connsiteY24" fmla="*/ 1824340 h 2078588"/>
              <a:gd name="connsiteX25" fmla="*/ 156117 w 651231"/>
              <a:gd name="connsiteY25" fmla="*/ 1967076 h 2078588"/>
              <a:gd name="connsiteX26" fmla="*/ 196261 w 651231"/>
              <a:gd name="connsiteY26" fmla="*/ 2078588 h 2078588"/>
              <a:gd name="connsiteX27" fmla="*/ 276550 w 651231"/>
              <a:gd name="connsiteY27" fmla="*/ 2042904 h 2078588"/>
              <a:gd name="connsiteX28" fmla="*/ 267629 w 651231"/>
              <a:gd name="connsiteY28" fmla="*/ 1980457 h 2078588"/>
              <a:gd name="connsiteX29" fmla="*/ 254248 w 651231"/>
              <a:gd name="connsiteY29" fmla="*/ 1868945 h 2078588"/>
              <a:gd name="connsiteX30" fmla="*/ 289932 w 651231"/>
              <a:gd name="connsiteY30" fmla="*/ 1739591 h 2078588"/>
              <a:gd name="connsiteX31" fmla="*/ 414825 w 651231"/>
              <a:gd name="connsiteY31" fmla="*/ 1650381 h 2078588"/>
              <a:gd name="connsiteX32" fmla="*/ 548640 w 651231"/>
              <a:gd name="connsiteY32" fmla="*/ 1565632 h 2078588"/>
              <a:gd name="connsiteX33" fmla="*/ 628929 w 651231"/>
              <a:gd name="connsiteY33" fmla="*/ 1422896 h 2078588"/>
              <a:gd name="connsiteX34" fmla="*/ 651231 w 651231"/>
              <a:gd name="connsiteY34" fmla="*/ 1315844 h 2078588"/>
              <a:gd name="connsiteX35" fmla="*/ 624468 w 651231"/>
              <a:gd name="connsiteY35" fmla="*/ 1150806 h 2078588"/>
              <a:gd name="connsiteX36" fmla="*/ 512956 w 651231"/>
              <a:gd name="connsiteY36" fmla="*/ 1030373 h 2078588"/>
              <a:gd name="connsiteX37" fmla="*/ 490653 w 651231"/>
              <a:gd name="connsiteY37" fmla="*/ 883177 h 2078588"/>
              <a:gd name="connsiteX38" fmla="*/ 450509 w 651231"/>
              <a:gd name="connsiteY38" fmla="*/ 771665 h 2078588"/>
              <a:gd name="connsiteX39" fmla="*/ 419286 w 651231"/>
              <a:gd name="connsiteY39" fmla="*/ 686916 h 2078588"/>
              <a:gd name="connsiteX40" fmla="*/ 343457 w 651231"/>
              <a:gd name="connsiteY40" fmla="*/ 615548 h 2078588"/>
              <a:gd name="connsiteX41" fmla="*/ 263169 w 651231"/>
              <a:gd name="connsiteY41" fmla="*/ 579864 h 2078588"/>
              <a:gd name="connsiteX42" fmla="*/ 187340 w 651231"/>
              <a:gd name="connsiteY42" fmla="*/ 472812 h 2078588"/>
              <a:gd name="connsiteX43" fmla="*/ 178419 w 651231"/>
              <a:gd name="connsiteY43" fmla="*/ 356839 h 2078588"/>
              <a:gd name="connsiteX44" fmla="*/ 169498 w 651231"/>
              <a:gd name="connsiteY44" fmla="*/ 263169 h 2078588"/>
              <a:gd name="connsiteX45" fmla="*/ 151656 w 651231"/>
              <a:gd name="connsiteY45" fmla="*/ 169499 h 2078588"/>
              <a:gd name="connsiteX46" fmla="*/ 89210 w 651231"/>
              <a:gd name="connsiteY46" fmla="*/ 129355 h 2078588"/>
              <a:gd name="connsiteX47" fmla="*/ 66907 w 651231"/>
              <a:gd name="connsiteY47" fmla="*/ 80289 h 2078588"/>
              <a:gd name="connsiteX48" fmla="*/ 80289 w 651231"/>
              <a:gd name="connsiteY48" fmla="*/ 0 h 2078588"/>
              <a:gd name="connsiteX49" fmla="*/ 4460 w 651231"/>
              <a:gd name="connsiteY49" fmla="*/ 8921 h 207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651231" h="2078588">
                <a:moveTo>
                  <a:pt x="4460" y="8921"/>
                </a:moveTo>
                <a:lnTo>
                  <a:pt x="17842" y="40145"/>
                </a:lnTo>
                <a:lnTo>
                  <a:pt x="4460" y="80289"/>
                </a:lnTo>
                <a:lnTo>
                  <a:pt x="0" y="142736"/>
                </a:lnTo>
                <a:lnTo>
                  <a:pt x="49065" y="196262"/>
                </a:lnTo>
                <a:lnTo>
                  <a:pt x="84749" y="196262"/>
                </a:lnTo>
                <a:lnTo>
                  <a:pt x="89210" y="249788"/>
                </a:lnTo>
                <a:lnTo>
                  <a:pt x="89210" y="285472"/>
                </a:lnTo>
                <a:lnTo>
                  <a:pt x="93670" y="338998"/>
                </a:lnTo>
                <a:lnTo>
                  <a:pt x="93670" y="437128"/>
                </a:lnTo>
                <a:lnTo>
                  <a:pt x="133814" y="544180"/>
                </a:lnTo>
                <a:lnTo>
                  <a:pt x="236406" y="669074"/>
                </a:lnTo>
                <a:lnTo>
                  <a:pt x="321155" y="700297"/>
                </a:lnTo>
                <a:lnTo>
                  <a:pt x="370220" y="762744"/>
                </a:lnTo>
                <a:lnTo>
                  <a:pt x="396983" y="878717"/>
                </a:lnTo>
                <a:lnTo>
                  <a:pt x="401444" y="954545"/>
                </a:lnTo>
                <a:lnTo>
                  <a:pt x="423746" y="1052676"/>
                </a:lnTo>
                <a:lnTo>
                  <a:pt x="490653" y="1159727"/>
                </a:lnTo>
                <a:lnTo>
                  <a:pt x="557561" y="1248937"/>
                </a:lnTo>
                <a:lnTo>
                  <a:pt x="526337" y="1347068"/>
                </a:lnTo>
                <a:lnTo>
                  <a:pt x="508495" y="1449659"/>
                </a:lnTo>
                <a:lnTo>
                  <a:pt x="392523" y="1529948"/>
                </a:lnTo>
                <a:lnTo>
                  <a:pt x="263169" y="1592395"/>
                </a:lnTo>
                <a:lnTo>
                  <a:pt x="187340" y="1686065"/>
                </a:lnTo>
                <a:lnTo>
                  <a:pt x="142735" y="1824340"/>
                </a:lnTo>
                <a:lnTo>
                  <a:pt x="156117" y="1967076"/>
                </a:lnTo>
                <a:lnTo>
                  <a:pt x="196261" y="2078588"/>
                </a:lnTo>
                <a:lnTo>
                  <a:pt x="276550" y="2042904"/>
                </a:lnTo>
                <a:lnTo>
                  <a:pt x="267629" y="1980457"/>
                </a:lnTo>
                <a:lnTo>
                  <a:pt x="254248" y="1868945"/>
                </a:lnTo>
                <a:lnTo>
                  <a:pt x="289932" y="1739591"/>
                </a:lnTo>
                <a:lnTo>
                  <a:pt x="414825" y="1650381"/>
                </a:lnTo>
                <a:lnTo>
                  <a:pt x="548640" y="1565632"/>
                </a:lnTo>
                <a:lnTo>
                  <a:pt x="628929" y="1422896"/>
                </a:lnTo>
                <a:lnTo>
                  <a:pt x="651231" y="1315844"/>
                </a:lnTo>
                <a:lnTo>
                  <a:pt x="624468" y="1150806"/>
                </a:lnTo>
                <a:lnTo>
                  <a:pt x="512956" y="1030373"/>
                </a:lnTo>
                <a:lnTo>
                  <a:pt x="490653" y="883177"/>
                </a:lnTo>
                <a:lnTo>
                  <a:pt x="450509" y="771665"/>
                </a:lnTo>
                <a:lnTo>
                  <a:pt x="419286" y="686916"/>
                </a:lnTo>
                <a:lnTo>
                  <a:pt x="343457" y="615548"/>
                </a:lnTo>
                <a:lnTo>
                  <a:pt x="263169" y="579864"/>
                </a:lnTo>
                <a:lnTo>
                  <a:pt x="187340" y="472812"/>
                </a:lnTo>
                <a:lnTo>
                  <a:pt x="178419" y="356839"/>
                </a:lnTo>
                <a:lnTo>
                  <a:pt x="169498" y="263169"/>
                </a:lnTo>
                <a:lnTo>
                  <a:pt x="151656" y="169499"/>
                </a:lnTo>
                <a:lnTo>
                  <a:pt x="89210" y="129355"/>
                </a:lnTo>
                <a:lnTo>
                  <a:pt x="66907" y="80289"/>
                </a:lnTo>
                <a:lnTo>
                  <a:pt x="80289" y="0"/>
                </a:lnTo>
                <a:lnTo>
                  <a:pt x="4460" y="8921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83568" y="47667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3" name="Volný tvar 2">
            <a:hlinkClick r:id="rId3" action="ppaction://hlinksldjump"/>
          </p:cNvPr>
          <p:cNvSpPr/>
          <p:nvPr/>
        </p:nvSpPr>
        <p:spPr>
          <a:xfrm>
            <a:off x="3321189" y="3832412"/>
            <a:ext cx="1909717" cy="871811"/>
          </a:xfrm>
          <a:custGeom>
            <a:avLst/>
            <a:gdLst>
              <a:gd name="connsiteX0" fmla="*/ 1775246 w 1909717"/>
              <a:gd name="connsiteY0" fmla="*/ 470647 h 871811"/>
              <a:gd name="connsiteX1" fmla="*/ 1761799 w 1909717"/>
              <a:gd name="connsiteY1" fmla="*/ 537882 h 871811"/>
              <a:gd name="connsiteX2" fmla="*/ 1734905 w 1909717"/>
              <a:gd name="connsiteY2" fmla="*/ 618564 h 871811"/>
              <a:gd name="connsiteX3" fmla="*/ 1573540 w 1909717"/>
              <a:gd name="connsiteY3" fmla="*/ 591670 h 871811"/>
              <a:gd name="connsiteX4" fmla="*/ 1492858 w 1909717"/>
              <a:gd name="connsiteY4" fmla="*/ 537882 h 871811"/>
              <a:gd name="connsiteX5" fmla="*/ 1452517 w 1909717"/>
              <a:gd name="connsiteY5" fmla="*/ 510988 h 871811"/>
              <a:gd name="connsiteX6" fmla="*/ 1371835 w 1909717"/>
              <a:gd name="connsiteY6" fmla="*/ 484094 h 871811"/>
              <a:gd name="connsiteX7" fmla="*/ 1344940 w 1909717"/>
              <a:gd name="connsiteY7" fmla="*/ 457200 h 871811"/>
              <a:gd name="connsiteX8" fmla="*/ 1223917 w 1909717"/>
              <a:gd name="connsiteY8" fmla="*/ 430306 h 871811"/>
              <a:gd name="connsiteX9" fmla="*/ 1102893 w 1909717"/>
              <a:gd name="connsiteY9" fmla="*/ 389964 h 871811"/>
              <a:gd name="connsiteX10" fmla="*/ 1062552 w 1909717"/>
              <a:gd name="connsiteY10" fmla="*/ 376517 h 871811"/>
              <a:gd name="connsiteX11" fmla="*/ 968423 w 1909717"/>
              <a:gd name="connsiteY11" fmla="*/ 322729 h 871811"/>
              <a:gd name="connsiteX12" fmla="*/ 914635 w 1909717"/>
              <a:gd name="connsiteY12" fmla="*/ 309282 h 871811"/>
              <a:gd name="connsiteX13" fmla="*/ 887740 w 1909717"/>
              <a:gd name="connsiteY13" fmla="*/ 282388 h 871811"/>
              <a:gd name="connsiteX14" fmla="*/ 847399 w 1909717"/>
              <a:gd name="connsiteY14" fmla="*/ 268941 h 871811"/>
              <a:gd name="connsiteX15" fmla="*/ 833952 w 1909717"/>
              <a:gd name="connsiteY15" fmla="*/ 228600 h 871811"/>
              <a:gd name="connsiteX16" fmla="*/ 780164 w 1909717"/>
              <a:gd name="connsiteY16" fmla="*/ 161364 h 871811"/>
              <a:gd name="connsiteX17" fmla="*/ 753270 w 1909717"/>
              <a:gd name="connsiteY17" fmla="*/ 121023 h 871811"/>
              <a:gd name="connsiteX18" fmla="*/ 632246 w 1909717"/>
              <a:gd name="connsiteY18" fmla="*/ 53788 h 871811"/>
              <a:gd name="connsiteX19" fmla="*/ 591905 w 1909717"/>
              <a:gd name="connsiteY19" fmla="*/ 26894 h 871811"/>
              <a:gd name="connsiteX20" fmla="*/ 470882 w 1909717"/>
              <a:gd name="connsiteY20" fmla="*/ 0 h 871811"/>
              <a:gd name="connsiteX21" fmla="*/ 188493 w 1909717"/>
              <a:gd name="connsiteY21" fmla="*/ 26894 h 871811"/>
              <a:gd name="connsiteX22" fmla="*/ 107811 w 1909717"/>
              <a:gd name="connsiteY22" fmla="*/ 53788 h 871811"/>
              <a:gd name="connsiteX23" fmla="*/ 27129 w 1909717"/>
              <a:gd name="connsiteY23" fmla="*/ 67235 h 871811"/>
              <a:gd name="connsiteX24" fmla="*/ 27129 w 1909717"/>
              <a:gd name="connsiteY24" fmla="*/ 188259 h 871811"/>
              <a:gd name="connsiteX25" fmla="*/ 107811 w 1909717"/>
              <a:gd name="connsiteY25" fmla="*/ 242047 h 871811"/>
              <a:gd name="connsiteX26" fmla="*/ 134705 w 1909717"/>
              <a:gd name="connsiteY26" fmla="*/ 282388 h 871811"/>
              <a:gd name="connsiteX27" fmla="*/ 215387 w 1909717"/>
              <a:gd name="connsiteY27" fmla="*/ 322729 h 871811"/>
              <a:gd name="connsiteX28" fmla="*/ 269176 w 1909717"/>
              <a:gd name="connsiteY28" fmla="*/ 309282 h 871811"/>
              <a:gd name="connsiteX29" fmla="*/ 309517 w 1909717"/>
              <a:gd name="connsiteY29" fmla="*/ 282388 h 871811"/>
              <a:gd name="connsiteX30" fmla="*/ 349858 w 1909717"/>
              <a:gd name="connsiteY30" fmla="*/ 268941 h 871811"/>
              <a:gd name="connsiteX31" fmla="*/ 484329 w 1909717"/>
              <a:gd name="connsiteY31" fmla="*/ 282388 h 871811"/>
              <a:gd name="connsiteX32" fmla="*/ 565011 w 1909717"/>
              <a:gd name="connsiteY32" fmla="*/ 322729 h 871811"/>
              <a:gd name="connsiteX33" fmla="*/ 605352 w 1909717"/>
              <a:gd name="connsiteY33" fmla="*/ 336176 h 871811"/>
              <a:gd name="connsiteX34" fmla="*/ 659140 w 1909717"/>
              <a:gd name="connsiteY34" fmla="*/ 389964 h 871811"/>
              <a:gd name="connsiteX35" fmla="*/ 712929 w 1909717"/>
              <a:gd name="connsiteY35" fmla="*/ 457200 h 871811"/>
              <a:gd name="connsiteX36" fmla="*/ 807058 w 1909717"/>
              <a:gd name="connsiteY36" fmla="*/ 510988 h 871811"/>
              <a:gd name="connsiteX37" fmla="*/ 847399 w 1909717"/>
              <a:gd name="connsiteY37" fmla="*/ 551329 h 871811"/>
              <a:gd name="connsiteX38" fmla="*/ 928082 w 1909717"/>
              <a:gd name="connsiteY38" fmla="*/ 578223 h 871811"/>
              <a:gd name="connsiteX39" fmla="*/ 1022211 w 1909717"/>
              <a:gd name="connsiteY39" fmla="*/ 618564 h 871811"/>
              <a:gd name="connsiteX40" fmla="*/ 1062552 w 1909717"/>
              <a:gd name="connsiteY40" fmla="*/ 645459 h 871811"/>
              <a:gd name="connsiteX41" fmla="*/ 1143235 w 1909717"/>
              <a:gd name="connsiteY41" fmla="*/ 672353 h 871811"/>
              <a:gd name="connsiteX42" fmla="*/ 1183576 w 1909717"/>
              <a:gd name="connsiteY42" fmla="*/ 685800 h 871811"/>
              <a:gd name="connsiteX43" fmla="*/ 1223917 w 1909717"/>
              <a:gd name="connsiteY43" fmla="*/ 699247 h 871811"/>
              <a:gd name="connsiteX44" fmla="*/ 1264258 w 1909717"/>
              <a:gd name="connsiteY44" fmla="*/ 712694 h 871811"/>
              <a:gd name="connsiteX45" fmla="*/ 1318046 w 1909717"/>
              <a:gd name="connsiteY45" fmla="*/ 726141 h 871811"/>
              <a:gd name="connsiteX46" fmla="*/ 1412176 w 1909717"/>
              <a:gd name="connsiteY46" fmla="*/ 753035 h 871811"/>
              <a:gd name="connsiteX47" fmla="*/ 1492858 w 1909717"/>
              <a:gd name="connsiteY47" fmla="*/ 766482 h 871811"/>
              <a:gd name="connsiteX48" fmla="*/ 1533199 w 1909717"/>
              <a:gd name="connsiteY48" fmla="*/ 779929 h 871811"/>
              <a:gd name="connsiteX49" fmla="*/ 1586987 w 1909717"/>
              <a:gd name="connsiteY49" fmla="*/ 793376 h 871811"/>
              <a:gd name="connsiteX50" fmla="*/ 1667670 w 1909717"/>
              <a:gd name="connsiteY50" fmla="*/ 820270 h 871811"/>
              <a:gd name="connsiteX51" fmla="*/ 1708011 w 1909717"/>
              <a:gd name="connsiteY51" fmla="*/ 833717 h 871811"/>
              <a:gd name="connsiteX52" fmla="*/ 1855929 w 1909717"/>
              <a:gd name="connsiteY52" fmla="*/ 847164 h 871811"/>
              <a:gd name="connsiteX53" fmla="*/ 1909717 w 1909717"/>
              <a:gd name="connsiteY53" fmla="*/ 766482 h 871811"/>
              <a:gd name="connsiteX54" fmla="*/ 1896270 w 1909717"/>
              <a:gd name="connsiteY54" fmla="*/ 510988 h 871811"/>
              <a:gd name="connsiteX55" fmla="*/ 1855929 w 1909717"/>
              <a:gd name="connsiteY55" fmla="*/ 470647 h 871811"/>
              <a:gd name="connsiteX56" fmla="*/ 1815587 w 1909717"/>
              <a:gd name="connsiteY56" fmla="*/ 497541 h 871811"/>
              <a:gd name="connsiteX57" fmla="*/ 1761799 w 1909717"/>
              <a:gd name="connsiteY57" fmla="*/ 551329 h 87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909717" h="871811">
                <a:moveTo>
                  <a:pt x="1775246" y="470647"/>
                </a:moveTo>
                <a:cubicBezTo>
                  <a:pt x="1770764" y="493059"/>
                  <a:pt x="1767813" y="515832"/>
                  <a:pt x="1761799" y="537882"/>
                </a:cubicBezTo>
                <a:cubicBezTo>
                  <a:pt x="1754340" y="565232"/>
                  <a:pt x="1734905" y="618564"/>
                  <a:pt x="1734905" y="618564"/>
                </a:cubicBezTo>
                <a:cubicBezTo>
                  <a:pt x="1712688" y="616095"/>
                  <a:pt x="1612963" y="613572"/>
                  <a:pt x="1573540" y="591670"/>
                </a:cubicBezTo>
                <a:cubicBezTo>
                  <a:pt x="1545285" y="575973"/>
                  <a:pt x="1519752" y="555811"/>
                  <a:pt x="1492858" y="537882"/>
                </a:cubicBezTo>
                <a:cubicBezTo>
                  <a:pt x="1479411" y="528917"/>
                  <a:pt x="1467849" y="516099"/>
                  <a:pt x="1452517" y="510988"/>
                </a:cubicBezTo>
                <a:lnTo>
                  <a:pt x="1371835" y="484094"/>
                </a:lnTo>
                <a:cubicBezTo>
                  <a:pt x="1362870" y="475129"/>
                  <a:pt x="1356280" y="462870"/>
                  <a:pt x="1344940" y="457200"/>
                </a:cubicBezTo>
                <a:cubicBezTo>
                  <a:pt x="1330449" y="449955"/>
                  <a:pt x="1233254" y="432853"/>
                  <a:pt x="1223917" y="430306"/>
                </a:cubicBezTo>
                <a:cubicBezTo>
                  <a:pt x="1223886" y="430298"/>
                  <a:pt x="1123078" y="396693"/>
                  <a:pt x="1102893" y="389964"/>
                </a:cubicBezTo>
                <a:cubicBezTo>
                  <a:pt x="1089446" y="385482"/>
                  <a:pt x="1074346" y="384380"/>
                  <a:pt x="1062552" y="376517"/>
                </a:cubicBezTo>
                <a:cubicBezTo>
                  <a:pt x="1029112" y="354224"/>
                  <a:pt x="1007419" y="337353"/>
                  <a:pt x="968423" y="322729"/>
                </a:cubicBezTo>
                <a:cubicBezTo>
                  <a:pt x="951119" y="316240"/>
                  <a:pt x="932564" y="313764"/>
                  <a:pt x="914635" y="309282"/>
                </a:cubicBezTo>
                <a:cubicBezTo>
                  <a:pt x="905670" y="300317"/>
                  <a:pt x="898612" y="288911"/>
                  <a:pt x="887740" y="282388"/>
                </a:cubicBezTo>
                <a:cubicBezTo>
                  <a:pt x="875586" y="275095"/>
                  <a:pt x="857422" y="278964"/>
                  <a:pt x="847399" y="268941"/>
                </a:cubicBezTo>
                <a:cubicBezTo>
                  <a:pt x="837376" y="258918"/>
                  <a:pt x="840291" y="241278"/>
                  <a:pt x="833952" y="228600"/>
                </a:cubicBezTo>
                <a:cubicBezTo>
                  <a:pt x="806361" y="173419"/>
                  <a:pt x="813515" y="203054"/>
                  <a:pt x="780164" y="161364"/>
                </a:cubicBezTo>
                <a:cubicBezTo>
                  <a:pt x="770068" y="148744"/>
                  <a:pt x="765433" y="131665"/>
                  <a:pt x="753270" y="121023"/>
                </a:cubicBezTo>
                <a:cubicBezTo>
                  <a:pt x="640205" y="22092"/>
                  <a:pt x="712279" y="93805"/>
                  <a:pt x="632246" y="53788"/>
                </a:cubicBezTo>
                <a:cubicBezTo>
                  <a:pt x="617791" y="46560"/>
                  <a:pt x="606360" y="34122"/>
                  <a:pt x="591905" y="26894"/>
                </a:cubicBezTo>
                <a:cubicBezTo>
                  <a:pt x="558802" y="10342"/>
                  <a:pt x="501870" y="5165"/>
                  <a:pt x="470882" y="0"/>
                </a:cubicBezTo>
                <a:cubicBezTo>
                  <a:pt x="446035" y="2071"/>
                  <a:pt x="230080" y="18577"/>
                  <a:pt x="188493" y="26894"/>
                </a:cubicBezTo>
                <a:cubicBezTo>
                  <a:pt x="160695" y="32454"/>
                  <a:pt x="135774" y="49127"/>
                  <a:pt x="107811" y="53788"/>
                </a:cubicBezTo>
                <a:lnTo>
                  <a:pt x="27129" y="67235"/>
                </a:lnTo>
                <a:cubicBezTo>
                  <a:pt x="7182" y="127075"/>
                  <a:pt x="-22364" y="144952"/>
                  <a:pt x="27129" y="188259"/>
                </a:cubicBezTo>
                <a:cubicBezTo>
                  <a:pt x="51454" y="209544"/>
                  <a:pt x="107811" y="242047"/>
                  <a:pt x="107811" y="242047"/>
                </a:cubicBezTo>
                <a:cubicBezTo>
                  <a:pt x="116776" y="255494"/>
                  <a:pt x="123277" y="270960"/>
                  <a:pt x="134705" y="282388"/>
                </a:cubicBezTo>
                <a:cubicBezTo>
                  <a:pt x="160772" y="308455"/>
                  <a:pt x="182577" y="311792"/>
                  <a:pt x="215387" y="322729"/>
                </a:cubicBezTo>
                <a:cubicBezTo>
                  <a:pt x="233317" y="318247"/>
                  <a:pt x="252189" y="316562"/>
                  <a:pt x="269176" y="309282"/>
                </a:cubicBezTo>
                <a:cubicBezTo>
                  <a:pt x="284031" y="302916"/>
                  <a:pt x="295062" y="289616"/>
                  <a:pt x="309517" y="282388"/>
                </a:cubicBezTo>
                <a:cubicBezTo>
                  <a:pt x="322195" y="276049"/>
                  <a:pt x="336411" y="273423"/>
                  <a:pt x="349858" y="268941"/>
                </a:cubicBezTo>
                <a:cubicBezTo>
                  <a:pt x="394682" y="273423"/>
                  <a:pt x="439806" y="275538"/>
                  <a:pt x="484329" y="282388"/>
                </a:cubicBezTo>
                <a:cubicBezTo>
                  <a:pt x="533150" y="289899"/>
                  <a:pt x="520688" y="300568"/>
                  <a:pt x="565011" y="322729"/>
                </a:cubicBezTo>
                <a:cubicBezTo>
                  <a:pt x="577689" y="329068"/>
                  <a:pt x="591905" y="331694"/>
                  <a:pt x="605352" y="336176"/>
                </a:cubicBezTo>
                <a:cubicBezTo>
                  <a:pt x="629258" y="407894"/>
                  <a:pt x="599375" y="354105"/>
                  <a:pt x="659140" y="389964"/>
                </a:cubicBezTo>
                <a:cubicBezTo>
                  <a:pt x="692410" y="409926"/>
                  <a:pt x="685444" y="429715"/>
                  <a:pt x="712929" y="457200"/>
                </a:cubicBezTo>
                <a:cubicBezTo>
                  <a:pt x="744690" y="488961"/>
                  <a:pt x="770145" y="484621"/>
                  <a:pt x="807058" y="510988"/>
                </a:cubicBezTo>
                <a:cubicBezTo>
                  <a:pt x="822533" y="522041"/>
                  <a:pt x="830775" y="542094"/>
                  <a:pt x="847399" y="551329"/>
                </a:cubicBezTo>
                <a:cubicBezTo>
                  <a:pt x="872181" y="565096"/>
                  <a:pt x="928082" y="578223"/>
                  <a:pt x="928082" y="578223"/>
                </a:cubicBezTo>
                <a:cubicBezTo>
                  <a:pt x="1029365" y="645745"/>
                  <a:pt x="900639" y="566460"/>
                  <a:pt x="1022211" y="618564"/>
                </a:cubicBezTo>
                <a:cubicBezTo>
                  <a:pt x="1037066" y="624930"/>
                  <a:pt x="1047783" y="638895"/>
                  <a:pt x="1062552" y="645459"/>
                </a:cubicBezTo>
                <a:cubicBezTo>
                  <a:pt x="1088458" y="656973"/>
                  <a:pt x="1116341" y="663388"/>
                  <a:pt x="1143235" y="672353"/>
                </a:cubicBezTo>
                <a:lnTo>
                  <a:pt x="1183576" y="685800"/>
                </a:lnTo>
                <a:lnTo>
                  <a:pt x="1223917" y="699247"/>
                </a:lnTo>
                <a:cubicBezTo>
                  <a:pt x="1237364" y="703729"/>
                  <a:pt x="1250507" y="709256"/>
                  <a:pt x="1264258" y="712694"/>
                </a:cubicBezTo>
                <a:cubicBezTo>
                  <a:pt x="1282187" y="717176"/>
                  <a:pt x="1300276" y="721064"/>
                  <a:pt x="1318046" y="726141"/>
                </a:cubicBezTo>
                <a:cubicBezTo>
                  <a:pt x="1377857" y="743230"/>
                  <a:pt x="1342110" y="739022"/>
                  <a:pt x="1412176" y="753035"/>
                </a:cubicBezTo>
                <a:cubicBezTo>
                  <a:pt x="1438912" y="758382"/>
                  <a:pt x="1466242" y="760567"/>
                  <a:pt x="1492858" y="766482"/>
                </a:cubicBezTo>
                <a:cubicBezTo>
                  <a:pt x="1506695" y="769557"/>
                  <a:pt x="1519570" y="776035"/>
                  <a:pt x="1533199" y="779929"/>
                </a:cubicBezTo>
                <a:cubicBezTo>
                  <a:pt x="1550969" y="785006"/>
                  <a:pt x="1569285" y="788066"/>
                  <a:pt x="1586987" y="793376"/>
                </a:cubicBezTo>
                <a:cubicBezTo>
                  <a:pt x="1614141" y="801522"/>
                  <a:pt x="1640776" y="811305"/>
                  <a:pt x="1667670" y="820270"/>
                </a:cubicBezTo>
                <a:lnTo>
                  <a:pt x="1708011" y="833717"/>
                </a:lnTo>
                <a:cubicBezTo>
                  <a:pt x="1758151" y="867145"/>
                  <a:pt x="1777639" y="892833"/>
                  <a:pt x="1855929" y="847164"/>
                </a:cubicBezTo>
                <a:cubicBezTo>
                  <a:pt x="1883849" y="830878"/>
                  <a:pt x="1909717" y="766482"/>
                  <a:pt x="1909717" y="766482"/>
                </a:cubicBezTo>
                <a:cubicBezTo>
                  <a:pt x="1905235" y="681317"/>
                  <a:pt x="1911526" y="594895"/>
                  <a:pt x="1896270" y="510988"/>
                </a:cubicBezTo>
                <a:cubicBezTo>
                  <a:pt x="1892868" y="492278"/>
                  <a:pt x="1874687" y="473773"/>
                  <a:pt x="1855929" y="470647"/>
                </a:cubicBezTo>
                <a:cubicBezTo>
                  <a:pt x="1839987" y="467990"/>
                  <a:pt x="1829034" y="488576"/>
                  <a:pt x="1815587" y="497541"/>
                </a:cubicBezTo>
                <a:cubicBezTo>
                  <a:pt x="1783133" y="546221"/>
                  <a:pt x="1803148" y="530654"/>
                  <a:pt x="1761799" y="551329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32" y="1700808"/>
            <a:ext cx="8473440" cy="4901184"/>
          </a:xfrm>
          <a:prstGeom prst="rect">
            <a:avLst/>
          </a:prstGeom>
        </p:spPr>
      </p:pic>
      <p:sp>
        <p:nvSpPr>
          <p:cNvPr id="5" name="Volný tvar 4">
            <a:hlinkClick r:id="rId3" action="ppaction://hlinksldjump"/>
          </p:cNvPr>
          <p:cNvSpPr/>
          <p:nvPr/>
        </p:nvSpPr>
        <p:spPr>
          <a:xfrm>
            <a:off x="3596640" y="2316480"/>
            <a:ext cx="966391" cy="1085088"/>
          </a:xfrm>
          <a:custGeom>
            <a:avLst/>
            <a:gdLst>
              <a:gd name="connsiteX0" fmla="*/ 780288 w 966391"/>
              <a:gd name="connsiteY0" fmla="*/ 85344 h 1085088"/>
              <a:gd name="connsiteX1" fmla="*/ 743712 w 966391"/>
              <a:gd name="connsiteY1" fmla="*/ 146304 h 1085088"/>
              <a:gd name="connsiteX2" fmla="*/ 707136 w 966391"/>
              <a:gd name="connsiteY2" fmla="*/ 158496 h 1085088"/>
              <a:gd name="connsiteX3" fmla="*/ 670560 w 966391"/>
              <a:gd name="connsiteY3" fmla="*/ 182880 h 1085088"/>
              <a:gd name="connsiteX4" fmla="*/ 499872 w 966391"/>
              <a:gd name="connsiteY4" fmla="*/ 231648 h 1085088"/>
              <a:gd name="connsiteX5" fmla="*/ 426720 w 966391"/>
              <a:gd name="connsiteY5" fmla="*/ 256032 h 1085088"/>
              <a:gd name="connsiteX6" fmla="*/ 390144 w 966391"/>
              <a:gd name="connsiteY6" fmla="*/ 280416 h 1085088"/>
              <a:gd name="connsiteX7" fmla="*/ 329184 w 966391"/>
              <a:gd name="connsiteY7" fmla="*/ 341376 h 1085088"/>
              <a:gd name="connsiteX8" fmla="*/ 268224 w 966391"/>
              <a:gd name="connsiteY8" fmla="*/ 390144 h 1085088"/>
              <a:gd name="connsiteX9" fmla="*/ 170688 w 966391"/>
              <a:gd name="connsiteY9" fmla="*/ 475488 h 1085088"/>
              <a:gd name="connsiteX10" fmla="*/ 134112 w 966391"/>
              <a:gd name="connsiteY10" fmla="*/ 499872 h 1085088"/>
              <a:gd name="connsiteX11" fmla="*/ 97536 w 966391"/>
              <a:gd name="connsiteY11" fmla="*/ 573024 h 1085088"/>
              <a:gd name="connsiteX12" fmla="*/ 85344 w 966391"/>
              <a:gd name="connsiteY12" fmla="*/ 609600 h 1085088"/>
              <a:gd name="connsiteX13" fmla="*/ 60960 w 966391"/>
              <a:gd name="connsiteY13" fmla="*/ 707136 h 1085088"/>
              <a:gd name="connsiteX14" fmla="*/ 48768 w 966391"/>
              <a:gd name="connsiteY14" fmla="*/ 755904 h 1085088"/>
              <a:gd name="connsiteX15" fmla="*/ 36576 w 966391"/>
              <a:gd name="connsiteY15" fmla="*/ 804672 h 1085088"/>
              <a:gd name="connsiteX16" fmla="*/ 12192 w 966391"/>
              <a:gd name="connsiteY16" fmla="*/ 877824 h 1085088"/>
              <a:gd name="connsiteX17" fmla="*/ 0 w 966391"/>
              <a:gd name="connsiteY17" fmla="*/ 950976 h 1085088"/>
              <a:gd name="connsiteX18" fmla="*/ 24384 w 966391"/>
              <a:gd name="connsiteY18" fmla="*/ 1060704 h 1085088"/>
              <a:gd name="connsiteX19" fmla="*/ 60960 w 966391"/>
              <a:gd name="connsiteY19" fmla="*/ 1085088 h 1085088"/>
              <a:gd name="connsiteX20" fmla="*/ 121920 w 966391"/>
              <a:gd name="connsiteY20" fmla="*/ 1036320 h 1085088"/>
              <a:gd name="connsiteX21" fmla="*/ 195072 w 966391"/>
              <a:gd name="connsiteY21" fmla="*/ 987552 h 1085088"/>
              <a:gd name="connsiteX22" fmla="*/ 219456 w 966391"/>
              <a:gd name="connsiteY22" fmla="*/ 950976 h 1085088"/>
              <a:gd name="connsiteX23" fmla="*/ 256032 w 966391"/>
              <a:gd name="connsiteY23" fmla="*/ 938784 h 1085088"/>
              <a:gd name="connsiteX24" fmla="*/ 304800 w 966391"/>
              <a:gd name="connsiteY24" fmla="*/ 865632 h 1085088"/>
              <a:gd name="connsiteX25" fmla="*/ 341376 w 966391"/>
              <a:gd name="connsiteY25" fmla="*/ 792480 h 1085088"/>
              <a:gd name="connsiteX26" fmla="*/ 353568 w 966391"/>
              <a:gd name="connsiteY26" fmla="*/ 633984 h 1085088"/>
              <a:gd name="connsiteX27" fmla="*/ 390144 w 966391"/>
              <a:gd name="connsiteY27" fmla="*/ 560832 h 1085088"/>
              <a:gd name="connsiteX28" fmla="*/ 426720 w 966391"/>
              <a:gd name="connsiteY28" fmla="*/ 524256 h 1085088"/>
              <a:gd name="connsiteX29" fmla="*/ 463296 w 966391"/>
              <a:gd name="connsiteY29" fmla="*/ 512064 h 1085088"/>
              <a:gd name="connsiteX30" fmla="*/ 536448 w 966391"/>
              <a:gd name="connsiteY30" fmla="*/ 475488 h 1085088"/>
              <a:gd name="connsiteX31" fmla="*/ 597408 w 966391"/>
              <a:gd name="connsiteY31" fmla="*/ 426720 h 1085088"/>
              <a:gd name="connsiteX32" fmla="*/ 658368 w 966391"/>
              <a:gd name="connsiteY32" fmla="*/ 377952 h 1085088"/>
              <a:gd name="connsiteX33" fmla="*/ 914400 w 966391"/>
              <a:gd name="connsiteY33" fmla="*/ 377952 h 1085088"/>
              <a:gd name="connsiteX34" fmla="*/ 938784 w 966391"/>
              <a:gd name="connsiteY34" fmla="*/ 341376 h 1085088"/>
              <a:gd name="connsiteX35" fmla="*/ 963168 w 966391"/>
              <a:gd name="connsiteY35" fmla="*/ 268224 h 1085088"/>
              <a:gd name="connsiteX36" fmla="*/ 926592 w 966391"/>
              <a:gd name="connsiteY36" fmla="*/ 24384 h 1085088"/>
              <a:gd name="connsiteX37" fmla="*/ 890016 w 966391"/>
              <a:gd name="connsiteY37" fmla="*/ 0 h 1085088"/>
              <a:gd name="connsiteX38" fmla="*/ 780288 w 966391"/>
              <a:gd name="connsiteY38" fmla="*/ 36576 h 1085088"/>
              <a:gd name="connsiteX39" fmla="*/ 755904 w 966391"/>
              <a:gd name="connsiteY39" fmla="*/ 73152 h 1085088"/>
              <a:gd name="connsiteX40" fmla="*/ 768096 w 966391"/>
              <a:gd name="connsiteY40" fmla="*/ 146304 h 108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66391" h="1085088">
                <a:moveTo>
                  <a:pt x="780288" y="85344"/>
                </a:moveTo>
                <a:cubicBezTo>
                  <a:pt x="768096" y="105664"/>
                  <a:pt x="760468" y="129548"/>
                  <a:pt x="743712" y="146304"/>
                </a:cubicBezTo>
                <a:cubicBezTo>
                  <a:pt x="734625" y="155391"/>
                  <a:pt x="718631" y="152749"/>
                  <a:pt x="707136" y="158496"/>
                </a:cubicBezTo>
                <a:cubicBezTo>
                  <a:pt x="694030" y="165049"/>
                  <a:pt x="683950" y="176929"/>
                  <a:pt x="670560" y="182880"/>
                </a:cubicBezTo>
                <a:cubicBezTo>
                  <a:pt x="600111" y="214190"/>
                  <a:pt x="577366" y="205817"/>
                  <a:pt x="499872" y="231648"/>
                </a:cubicBezTo>
                <a:cubicBezTo>
                  <a:pt x="475488" y="239776"/>
                  <a:pt x="448106" y="241775"/>
                  <a:pt x="426720" y="256032"/>
                </a:cubicBezTo>
                <a:lnTo>
                  <a:pt x="390144" y="280416"/>
                </a:lnTo>
                <a:cubicBezTo>
                  <a:pt x="325120" y="377952"/>
                  <a:pt x="410464" y="260096"/>
                  <a:pt x="329184" y="341376"/>
                </a:cubicBezTo>
                <a:cubicBezTo>
                  <a:pt x="274037" y="396523"/>
                  <a:pt x="339430" y="366409"/>
                  <a:pt x="268224" y="390144"/>
                </a:cubicBezTo>
                <a:cubicBezTo>
                  <a:pt x="227584" y="451104"/>
                  <a:pt x="256032" y="418592"/>
                  <a:pt x="170688" y="475488"/>
                </a:cubicBezTo>
                <a:lnTo>
                  <a:pt x="134112" y="499872"/>
                </a:lnTo>
                <a:cubicBezTo>
                  <a:pt x="103467" y="591807"/>
                  <a:pt x="144805" y="478486"/>
                  <a:pt x="97536" y="573024"/>
                </a:cubicBezTo>
                <a:cubicBezTo>
                  <a:pt x="91789" y="584519"/>
                  <a:pt x="88725" y="597201"/>
                  <a:pt x="85344" y="609600"/>
                </a:cubicBezTo>
                <a:cubicBezTo>
                  <a:pt x="76526" y="641932"/>
                  <a:pt x="69088" y="674624"/>
                  <a:pt x="60960" y="707136"/>
                </a:cubicBezTo>
                <a:lnTo>
                  <a:pt x="48768" y="755904"/>
                </a:lnTo>
                <a:cubicBezTo>
                  <a:pt x="44704" y="772160"/>
                  <a:pt x="41875" y="788776"/>
                  <a:pt x="36576" y="804672"/>
                </a:cubicBezTo>
                <a:cubicBezTo>
                  <a:pt x="28448" y="829056"/>
                  <a:pt x="16418" y="852471"/>
                  <a:pt x="12192" y="877824"/>
                </a:cubicBezTo>
                <a:lnTo>
                  <a:pt x="0" y="950976"/>
                </a:lnTo>
                <a:cubicBezTo>
                  <a:pt x="125" y="951725"/>
                  <a:pt x="11747" y="1044907"/>
                  <a:pt x="24384" y="1060704"/>
                </a:cubicBezTo>
                <a:cubicBezTo>
                  <a:pt x="33538" y="1072146"/>
                  <a:pt x="48768" y="1076960"/>
                  <a:pt x="60960" y="1085088"/>
                </a:cubicBezTo>
                <a:cubicBezTo>
                  <a:pt x="143328" y="1057632"/>
                  <a:pt x="54046" y="1095709"/>
                  <a:pt x="121920" y="1036320"/>
                </a:cubicBezTo>
                <a:cubicBezTo>
                  <a:pt x="143975" y="1017022"/>
                  <a:pt x="195072" y="987552"/>
                  <a:pt x="195072" y="987552"/>
                </a:cubicBezTo>
                <a:cubicBezTo>
                  <a:pt x="203200" y="975360"/>
                  <a:pt x="208014" y="960130"/>
                  <a:pt x="219456" y="950976"/>
                </a:cubicBezTo>
                <a:cubicBezTo>
                  <a:pt x="229491" y="942948"/>
                  <a:pt x="246945" y="947871"/>
                  <a:pt x="256032" y="938784"/>
                </a:cubicBezTo>
                <a:cubicBezTo>
                  <a:pt x="276754" y="918062"/>
                  <a:pt x="288544" y="890016"/>
                  <a:pt x="304800" y="865632"/>
                </a:cubicBezTo>
                <a:cubicBezTo>
                  <a:pt x="336313" y="818363"/>
                  <a:pt x="324550" y="842957"/>
                  <a:pt x="341376" y="792480"/>
                </a:cubicBezTo>
                <a:cubicBezTo>
                  <a:pt x="345440" y="739648"/>
                  <a:pt x="346996" y="686563"/>
                  <a:pt x="353568" y="633984"/>
                </a:cubicBezTo>
                <a:cubicBezTo>
                  <a:pt x="356803" y="608108"/>
                  <a:pt x="374128" y="580052"/>
                  <a:pt x="390144" y="560832"/>
                </a:cubicBezTo>
                <a:cubicBezTo>
                  <a:pt x="401182" y="547586"/>
                  <a:pt x="412374" y="533820"/>
                  <a:pt x="426720" y="524256"/>
                </a:cubicBezTo>
                <a:cubicBezTo>
                  <a:pt x="437413" y="517127"/>
                  <a:pt x="451801" y="517811"/>
                  <a:pt x="463296" y="512064"/>
                </a:cubicBezTo>
                <a:cubicBezTo>
                  <a:pt x="557834" y="464795"/>
                  <a:pt x="444513" y="506133"/>
                  <a:pt x="536448" y="475488"/>
                </a:cubicBezTo>
                <a:cubicBezTo>
                  <a:pt x="606329" y="370666"/>
                  <a:pt x="513280" y="494023"/>
                  <a:pt x="597408" y="426720"/>
                </a:cubicBezTo>
                <a:cubicBezTo>
                  <a:pt x="676190" y="363695"/>
                  <a:pt x="566433" y="408597"/>
                  <a:pt x="658368" y="377952"/>
                </a:cubicBezTo>
                <a:cubicBezTo>
                  <a:pt x="732457" y="384687"/>
                  <a:pt x="839436" y="402940"/>
                  <a:pt x="914400" y="377952"/>
                </a:cubicBezTo>
                <a:cubicBezTo>
                  <a:pt x="928301" y="373318"/>
                  <a:pt x="932833" y="354766"/>
                  <a:pt x="938784" y="341376"/>
                </a:cubicBezTo>
                <a:cubicBezTo>
                  <a:pt x="949223" y="317888"/>
                  <a:pt x="963168" y="268224"/>
                  <a:pt x="963168" y="268224"/>
                </a:cubicBezTo>
                <a:cubicBezTo>
                  <a:pt x="959381" y="203840"/>
                  <a:pt x="987404" y="85196"/>
                  <a:pt x="926592" y="24384"/>
                </a:cubicBezTo>
                <a:cubicBezTo>
                  <a:pt x="916231" y="14023"/>
                  <a:pt x="902208" y="8128"/>
                  <a:pt x="890016" y="0"/>
                </a:cubicBezTo>
                <a:cubicBezTo>
                  <a:pt x="840973" y="8174"/>
                  <a:pt x="814575" y="2289"/>
                  <a:pt x="780288" y="36576"/>
                </a:cubicBezTo>
                <a:cubicBezTo>
                  <a:pt x="769927" y="46937"/>
                  <a:pt x="764032" y="60960"/>
                  <a:pt x="755904" y="73152"/>
                </a:cubicBezTo>
                <a:lnTo>
                  <a:pt x="768096" y="146304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166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AJAJAJ, MYSLÍM, ŽE SES PŘEHMÁTL.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4800" dirty="0" smtClean="0"/>
          </a:p>
          <a:p>
            <a:pPr marL="0" indent="0">
              <a:buNone/>
            </a:pPr>
            <a:r>
              <a:rPr lang="cs-CZ" sz="4800" dirty="0" smtClean="0"/>
              <a:t>Ne, ne - chyba.</a:t>
            </a:r>
          </a:p>
          <a:p>
            <a:pPr marL="0" indent="0">
              <a:buNone/>
            </a:pPr>
            <a:r>
              <a:rPr lang="cs-CZ" sz="4800" dirty="0" smtClean="0"/>
              <a:t>Vrať se a zkus hádat ještě jednou.</a:t>
            </a:r>
            <a:endParaRPr lang="cs-CZ" sz="4800" dirty="0"/>
          </a:p>
        </p:txBody>
      </p:sp>
      <p:sp>
        <p:nvSpPr>
          <p:cNvPr id="6" name="Tlačítko akce: Návrat 5">
            <a:hlinkClick r:id="" action="ppaction://hlinkshowjump?jump=lastslideviewed" highlightClick="1"/>
          </p:cNvPr>
          <p:cNvSpPr/>
          <p:nvPr/>
        </p:nvSpPr>
        <p:spPr>
          <a:xfrm>
            <a:off x="5148064" y="2924944"/>
            <a:ext cx="2736304" cy="23042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214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/>
              <a:t>ŘEKA</a:t>
            </a:r>
            <a:br>
              <a:rPr lang="cs-CZ" dirty="0" smtClean="0"/>
            </a:br>
            <a:r>
              <a:rPr lang="cs-CZ" dirty="0" smtClean="0"/>
              <a:t>JIZERA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79512" y="1700808"/>
            <a:ext cx="4093840" cy="468052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Řeka Jizera pramení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pod </a:t>
            </a:r>
            <a:r>
              <a:rPr lang="cs-CZ" dirty="0"/>
              <a:t>Smrkem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 </a:t>
            </a:r>
            <a:r>
              <a:rPr lang="cs-CZ" dirty="0"/>
              <a:t>Jizerských </a:t>
            </a:r>
            <a:r>
              <a:rPr lang="cs-CZ" dirty="0" smtClean="0"/>
              <a:t>horách.</a:t>
            </a:r>
            <a:endParaRPr lang="cs-CZ" dirty="0"/>
          </a:p>
          <a:p>
            <a:endParaRPr lang="cs-CZ" dirty="0"/>
          </a:p>
          <a:p>
            <a:r>
              <a:rPr lang="cs-CZ" dirty="0"/>
              <a:t>Jizera je významným vodním tokem, je to pstruhová </a:t>
            </a:r>
            <a:r>
              <a:rPr lang="cs-CZ" dirty="0" smtClean="0"/>
              <a:t>řeka a má vodácké </a:t>
            </a:r>
            <a:r>
              <a:rPr lang="cs-CZ" dirty="0"/>
              <a:t>využití. </a:t>
            </a:r>
          </a:p>
          <a:p>
            <a:endParaRPr lang="cs-CZ" dirty="0"/>
          </a:p>
          <a:p>
            <a:r>
              <a:rPr lang="cs-CZ" dirty="0"/>
              <a:t>Především však slouží jako zdroj pitné </a:t>
            </a:r>
            <a:r>
              <a:rPr lang="cs-CZ" dirty="0" smtClean="0"/>
              <a:t>vody.</a:t>
            </a:r>
            <a:endParaRPr lang="cs-CZ" dirty="0"/>
          </a:p>
        </p:txBody>
      </p:sp>
      <p:pic>
        <p:nvPicPr>
          <p:cNvPr id="7170" name="Picture 2" descr="Soubor:Jizera v Dolním Kořenově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" r="34330" b="2201"/>
          <a:stretch/>
        </p:blipFill>
        <p:spPr bwMode="auto">
          <a:xfrm>
            <a:off x="4139952" y="1505243"/>
            <a:ext cx="5004048" cy="535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95536" y="184482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412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lačítko akce: Návrat 7">
            <a:hlinkClick r:id="rId2" action="ppaction://hlinksldjump" highlightClick="1"/>
          </p:cNvPr>
          <p:cNvSpPr/>
          <p:nvPr/>
        </p:nvSpPr>
        <p:spPr>
          <a:xfrm>
            <a:off x="2555776" y="4725144"/>
            <a:ext cx="1656184" cy="1440160"/>
          </a:xfrm>
          <a:prstGeom prst="actionButtonRetur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491880" y="360512"/>
            <a:ext cx="2448272" cy="936104"/>
          </a:xfrm>
          <a:prstGeom prst="rect">
            <a:avLst/>
          </a:prstGeom>
        </p:spPr>
        <p:txBody>
          <a:bodyPr vert="horz" lIns="91440" rIns="45720" rtlCol="0" anchor="ctr">
            <a:normAutofit fontScale="675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cs-CZ" dirty="0" smtClean="0"/>
              <a:t>KONEC HRY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11"/>
          <p:cNvSpPr txBox="1">
            <a:spLocks/>
          </p:cNvSpPr>
          <p:nvPr/>
        </p:nvSpPr>
        <p:spPr>
          <a:xfrm>
            <a:off x="539552" y="1628800"/>
            <a:ext cx="8229600" cy="4625609"/>
          </a:xfrm>
          <a:prstGeom prst="rect">
            <a:avLst/>
          </a:prstGeom>
        </p:spPr>
        <p:txBody>
          <a:bodyPr/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endParaRPr lang="cs-CZ" dirty="0" smtClean="0"/>
          </a:p>
          <a:p>
            <a:r>
              <a:rPr lang="cs-CZ" dirty="0" smtClean="0"/>
              <a:t>Budeš-li </a:t>
            </a:r>
            <a:r>
              <a:rPr lang="cs-CZ" dirty="0"/>
              <a:t>chtít si test zopakovat, klikni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na </a:t>
            </a:r>
            <a:r>
              <a:rPr lang="cs-CZ" dirty="0"/>
              <a:t>tlačítko ŠIPKA ZPĚT</a:t>
            </a:r>
            <a:r>
              <a:rPr lang="cs-CZ" dirty="0" smtClean="0"/>
              <a:t>.</a:t>
            </a:r>
          </a:p>
          <a:p>
            <a:pPr marL="118872" indent="0">
              <a:buNone/>
            </a:pPr>
            <a:endParaRPr lang="cs-CZ" dirty="0"/>
          </a:p>
          <a:p>
            <a:r>
              <a:rPr lang="cs-CZ" dirty="0" smtClean="0"/>
              <a:t>Jestliže chceš test ukončit, klikni na tlačítko DOMEČEK a ukončíš prezentaci.</a:t>
            </a:r>
          </a:p>
          <a:p>
            <a:endParaRPr lang="cs-CZ" dirty="0" smtClean="0"/>
          </a:p>
        </p:txBody>
      </p:sp>
      <p:sp>
        <p:nvSpPr>
          <p:cNvPr id="7" name="Tlačítko akce: Domů 6">
            <a:hlinkClick r:id="" action="ppaction://hlinkshowjump?jump=endshow" highlightClick="1"/>
          </p:cNvPr>
          <p:cNvSpPr/>
          <p:nvPr/>
        </p:nvSpPr>
        <p:spPr>
          <a:xfrm>
            <a:off x="5220072" y="4725144"/>
            <a:ext cx="1584176" cy="1440160"/>
          </a:xfrm>
          <a:prstGeom prst="actionButtonHo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109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Obrazový a fotografický materiál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246097"/>
          </a:xfrm>
        </p:spPr>
        <p:txBody>
          <a:bodyPr>
            <a:normAutofit fontScale="40000" lnSpcReduction="20000"/>
          </a:bodyPr>
          <a:lstStyle/>
          <a:p>
            <a:pPr marL="118872" indent="0">
              <a:buNone/>
            </a:pPr>
            <a:r>
              <a:rPr lang="cs-CZ" dirty="0"/>
              <a:t>Všechen obrazový materiál pochází z W</a:t>
            </a:r>
            <a:r>
              <a:rPr lang="cs-CZ" dirty="0" smtClean="0"/>
              <a:t>ikipedie </a:t>
            </a:r>
            <a:r>
              <a:rPr lang="cs-CZ" dirty="0"/>
              <a:t>(viz . níže uvedené odkazy).</a:t>
            </a:r>
          </a:p>
          <a:p>
            <a:pPr marL="118872" indent="0">
              <a:buNone/>
            </a:pPr>
            <a:r>
              <a:rPr lang="cs-CZ" dirty="0"/>
              <a:t>Materiál byl upraven.</a:t>
            </a:r>
          </a:p>
          <a:p>
            <a:pPr marL="118872" indent="0">
              <a:buNone/>
            </a:pPr>
            <a:r>
              <a:rPr lang="cs-CZ" dirty="0"/>
              <a:t>Máte povinnost uvést: autora a poskytnout odkaz na licence http://creativecommons.org/licenses/by-sa/3.0/deed.cs</a:t>
            </a:r>
          </a:p>
          <a:p>
            <a:pPr marL="118872" indent="0">
              <a:buNone/>
            </a:pPr>
            <a:r>
              <a:rPr lang="cs-CZ" dirty="0"/>
              <a:t>Můžete tak učinit přiměřeným způsobem, ale ne způsobem, který by naznačoval, že vás poskytovatel licence nebo vaše užívání podporuje. </a:t>
            </a:r>
          </a:p>
          <a:p>
            <a:endParaRPr lang="cs-CZ" dirty="0"/>
          </a:p>
          <a:p>
            <a:r>
              <a:rPr lang="cs-CZ" dirty="0"/>
              <a:t>http://upload.wikimedia.org/</a:t>
            </a:r>
            <a:r>
              <a:rPr lang="cs-CZ" dirty="0" err="1"/>
              <a:t>wikipedia</a:t>
            </a:r>
            <a:r>
              <a:rPr lang="cs-CZ" dirty="0"/>
              <a:t>/</a:t>
            </a:r>
            <a:r>
              <a:rPr lang="cs-CZ" dirty="0" err="1"/>
              <a:t>commons</a:t>
            </a:r>
            <a:r>
              <a:rPr lang="cs-CZ" dirty="0"/>
              <a:t>/b/b9/Labe-pr%C5%AFtok.png; autor: </a:t>
            </a:r>
            <a:r>
              <a:rPr lang="cs-CZ" dirty="0" err="1"/>
              <a:t>de:User:Tzzzpfff</a:t>
            </a:r>
            <a:endParaRPr lang="cs-CZ" dirty="0"/>
          </a:p>
          <a:p>
            <a:r>
              <a:rPr lang="cs-CZ" dirty="0"/>
              <a:t>http://upload.wikimedia.org/</a:t>
            </a:r>
            <a:r>
              <a:rPr lang="cs-CZ" dirty="0" err="1"/>
              <a:t>wikipedia</a:t>
            </a:r>
            <a:r>
              <a:rPr lang="cs-CZ" dirty="0"/>
              <a:t>/</a:t>
            </a:r>
            <a:r>
              <a:rPr lang="cs-CZ" dirty="0" err="1"/>
              <a:t>commons</a:t>
            </a:r>
            <a:r>
              <a:rPr lang="cs-CZ" dirty="0"/>
              <a:t>/0/0d/Elbe_spring.jpg; autor: </a:t>
            </a:r>
            <a:r>
              <a:rPr lang="cs-CZ" dirty="0" smtClean="0"/>
              <a:t>Olaf1541</a:t>
            </a:r>
          </a:p>
          <a:p>
            <a:endParaRPr lang="cs-CZ" dirty="0"/>
          </a:p>
          <a:p>
            <a:r>
              <a:rPr lang="cs-CZ" dirty="0"/>
              <a:t>http://cs.wikipedia.org/wiki/Soubor:Les_Kr%C3%A1lovstv%C3%AD_from_air_2.jpg; autor: </a:t>
            </a:r>
            <a:r>
              <a:rPr lang="cs-CZ" dirty="0" err="1"/>
              <a:t>Karelj</a:t>
            </a:r>
            <a:endParaRPr lang="cs-CZ" dirty="0"/>
          </a:p>
          <a:p>
            <a:r>
              <a:rPr lang="cs-CZ" dirty="0"/>
              <a:t>http://cs.wikipedia.org/wiki/Soubor:Hradec_Kr%C3%A1lov%C3%A9_od_soutoku.JPG; autor: Czech </a:t>
            </a:r>
            <a:r>
              <a:rPr lang="cs-CZ" dirty="0" err="1"/>
              <a:t>Wikipedia</a:t>
            </a:r>
            <a:r>
              <a:rPr lang="cs-CZ" dirty="0"/>
              <a:t> user </a:t>
            </a:r>
            <a:r>
              <a:rPr lang="cs-CZ" dirty="0" err="1"/>
              <a:t>PavelR</a:t>
            </a:r>
            <a:endParaRPr lang="cs-CZ" dirty="0"/>
          </a:p>
          <a:p>
            <a:r>
              <a:rPr lang="cs-CZ" dirty="0"/>
              <a:t>http://cs.wikipedia.org/wiki/</a:t>
            </a:r>
            <a:r>
              <a:rPr lang="cs-CZ" dirty="0" err="1"/>
              <a:t>Soubor:Decin_soutok.JPG</a:t>
            </a:r>
            <a:r>
              <a:rPr lang="cs-CZ" dirty="0"/>
              <a:t>; autor: </a:t>
            </a:r>
            <a:r>
              <a:rPr lang="cs-CZ" dirty="0" err="1" smtClean="0"/>
              <a:t>Ondrej.konicek</a:t>
            </a:r>
            <a:endParaRPr lang="cs-CZ" dirty="0" smtClean="0"/>
          </a:p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cs.wikipedia.org/wiki/</a:t>
            </a:r>
            <a:r>
              <a:rPr lang="cs-CZ" dirty="0" err="1" smtClean="0">
                <a:hlinkClick r:id="rId2"/>
              </a:rPr>
              <a:t>Soubor:Usti_skala.jpg</a:t>
            </a:r>
            <a:r>
              <a:rPr lang="cs-CZ" dirty="0" smtClean="0"/>
              <a:t>; </a:t>
            </a:r>
            <a:r>
              <a:rPr lang="cs-CZ" dirty="0" err="1"/>
              <a:t>Karelj</a:t>
            </a:r>
            <a:endParaRPr lang="cs-CZ" dirty="0"/>
          </a:p>
          <a:p>
            <a:r>
              <a:rPr lang="cs-CZ" dirty="0"/>
              <a:t>http://upload.wikimedia.org/</a:t>
            </a:r>
            <a:r>
              <a:rPr lang="cs-CZ" dirty="0" err="1"/>
              <a:t>wikipedia</a:t>
            </a:r>
            <a:r>
              <a:rPr lang="cs-CZ" dirty="0"/>
              <a:t>/</a:t>
            </a:r>
            <a:r>
              <a:rPr lang="cs-CZ" dirty="0" err="1"/>
              <a:t>commons</a:t>
            </a:r>
            <a:r>
              <a:rPr lang="cs-CZ" dirty="0"/>
              <a:t>/f/f7/Soutok_labe-ohre.jpg; autor: </a:t>
            </a:r>
            <a:r>
              <a:rPr lang="cs-CZ" dirty="0" err="1"/>
              <a:t>Miraceti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 smtClean="0"/>
              <a:t>cs.wikipedia</a:t>
            </a:r>
            <a:endParaRPr lang="cs-CZ" dirty="0" smtClean="0"/>
          </a:p>
          <a:p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cs.wikipedia.org/wiki/</a:t>
            </a:r>
            <a:r>
              <a:rPr lang="cs-CZ" dirty="0" err="1" smtClean="0">
                <a:hlinkClick r:id="rId3"/>
              </a:rPr>
              <a:t>Soubor:Labe_u_Lovosic.jpg</a:t>
            </a:r>
            <a:r>
              <a:rPr lang="cs-CZ" dirty="0" smtClean="0"/>
              <a:t>; autor: </a:t>
            </a:r>
            <a:r>
              <a:rPr lang="cs-CZ" dirty="0" err="1">
                <a:hlinkClick r:id="rId4" tooltip="cs:Ivo Lukačovič"/>
              </a:rPr>
              <a:t>cs:Ivo</a:t>
            </a:r>
            <a:r>
              <a:rPr lang="cs-CZ" dirty="0">
                <a:hlinkClick r:id="rId4" tooltip="cs:Ivo Lukačovič"/>
              </a:rPr>
              <a:t> </a:t>
            </a:r>
            <a:r>
              <a:rPr lang="cs-CZ" dirty="0" err="1">
                <a:hlinkClick r:id="rId4" tooltip="cs:Ivo Lukačovič"/>
              </a:rPr>
              <a:t>Lukačovič</a:t>
            </a:r>
            <a:endParaRPr lang="cs-CZ" dirty="0"/>
          </a:p>
          <a:p>
            <a:r>
              <a:rPr lang="cs-CZ" dirty="0"/>
              <a:t>http://cs.wikipedia.org/wiki/</a:t>
            </a:r>
            <a:r>
              <a:rPr lang="cs-CZ" dirty="0" err="1"/>
              <a:t>Soubor:Moldau-Vltava.jpg</a:t>
            </a:r>
            <a:r>
              <a:rPr lang="cs-CZ" dirty="0"/>
              <a:t>; autor: </a:t>
            </a:r>
            <a:r>
              <a:rPr lang="cs-CZ" dirty="0" err="1"/>
              <a:t>Björn</a:t>
            </a:r>
            <a:r>
              <a:rPr lang="cs-CZ" dirty="0"/>
              <a:t> </a:t>
            </a:r>
            <a:r>
              <a:rPr lang="cs-CZ" dirty="0" err="1"/>
              <a:t>Laczay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Moosburg</a:t>
            </a:r>
            <a:r>
              <a:rPr lang="cs-CZ" dirty="0"/>
              <a:t>, </a:t>
            </a:r>
            <a:r>
              <a:rPr lang="cs-CZ" dirty="0" err="1"/>
              <a:t>Germany</a:t>
            </a:r>
            <a:endParaRPr lang="cs-CZ" dirty="0"/>
          </a:p>
          <a:p>
            <a:r>
              <a:rPr lang="cs-CZ" dirty="0"/>
              <a:t>http://upload.wikimedia.org/</a:t>
            </a:r>
            <a:r>
              <a:rPr lang="cs-CZ" dirty="0" err="1"/>
              <a:t>wikipedia</a:t>
            </a:r>
            <a:r>
              <a:rPr lang="cs-CZ" dirty="0"/>
              <a:t>/</a:t>
            </a:r>
            <a:r>
              <a:rPr lang="cs-CZ" dirty="0" err="1"/>
              <a:t>commons</a:t>
            </a:r>
            <a:r>
              <a:rPr lang="cs-CZ" dirty="0"/>
              <a:t>/c/c4/Orlice_%282%29.jpg; autor: </a:t>
            </a:r>
            <a:r>
              <a:rPr lang="cs-CZ" dirty="0" err="1"/>
              <a:t>Dezidor</a:t>
            </a:r>
            <a:endParaRPr lang="cs-CZ" dirty="0"/>
          </a:p>
          <a:p>
            <a:r>
              <a:rPr lang="cs-CZ" dirty="0"/>
              <a:t>http://cs.wikipedia.org/wiki/Soubor:Jizera_v_Doln%C3%ADm_Ko%C5%99enov%C4%9B.jpg; autor: </a:t>
            </a:r>
            <a:r>
              <a:rPr lang="cs-CZ" dirty="0" err="1"/>
              <a:t>cs:Šjů</a:t>
            </a: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585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POVODÍ ŘEKY LABE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5536" y="2132856"/>
            <a:ext cx="2746648" cy="3960440"/>
          </a:xfrm>
        </p:spPr>
        <p:txBody>
          <a:bodyPr>
            <a:normAutofit lnSpcReduction="10000"/>
          </a:bodyPr>
          <a:lstStyle/>
          <a:p>
            <a:r>
              <a:rPr lang="cs-CZ" sz="2400" dirty="0" smtClean="0"/>
              <a:t>Labe odvádí vodu z ČR </a:t>
            </a:r>
            <a:br>
              <a:rPr lang="cs-CZ" sz="2400" dirty="0" smtClean="0"/>
            </a:br>
            <a:r>
              <a:rPr lang="cs-CZ" sz="2400" dirty="0" smtClean="0"/>
              <a:t>do Severního moře.</a:t>
            </a:r>
          </a:p>
          <a:p>
            <a:endParaRPr lang="cs-CZ" sz="2400" dirty="0" smtClean="0"/>
          </a:p>
          <a:p>
            <a:r>
              <a:rPr lang="cs-CZ" sz="2400" dirty="0" smtClean="0"/>
              <a:t>Déla toku Labe je  1154 km.</a:t>
            </a:r>
          </a:p>
          <a:p>
            <a:pPr marL="118872" indent="0">
              <a:buNone/>
            </a:pPr>
            <a:endParaRPr lang="cs-CZ" sz="2400" dirty="0" smtClean="0"/>
          </a:p>
          <a:p>
            <a:r>
              <a:rPr lang="cs-CZ" sz="2400" dirty="0" smtClean="0"/>
              <a:t>Na území Čech </a:t>
            </a:r>
            <a:r>
              <a:rPr lang="cs-CZ" sz="2400" dirty="0"/>
              <a:t>je </a:t>
            </a:r>
            <a:r>
              <a:rPr lang="cs-CZ" sz="2400" dirty="0" smtClean="0"/>
              <a:t>řeka </a:t>
            </a:r>
            <a:r>
              <a:rPr lang="cs-CZ" sz="2400" dirty="0"/>
              <a:t>Labe </a:t>
            </a:r>
            <a:r>
              <a:rPr lang="cs-CZ" sz="2400" dirty="0" smtClean="0"/>
              <a:t>dlouhá 358 km.</a:t>
            </a:r>
          </a:p>
          <a:p>
            <a:endParaRPr lang="cs-CZ" dirty="0"/>
          </a:p>
        </p:txBody>
      </p:sp>
      <p:pic>
        <p:nvPicPr>
          <p:cNvPr id="5" name="Picture 2" descr="http://upload.wikimedia.org/wikipedia/commons/b/b9/Labe-pr%C5%AFtok.png"/>
          <p:cNvPicPr>
            <a:picLocks noGrp="1" noChangeAspect="1" noChangeArrowheads="1"/>
          </p:cNvPicPr>
          <p:nvPr>
            <p:ph sz="half" idx="2"/>
          </p:nvPr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16832"/>
            <a:ext cx="4277353" cy="398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lačítko akce: Dopředu nebo Další 9">
            <a:hlinkClick r:id="" action="ppaction://hlinkshowjump?jump=nextslide" highlightClick="1"/>
          </p:cNvPr>
          <p:cNvSpPr/>
          <p:nvPr/>
        </p:nvSpPr>
        <p:spPr>
          <a:xfrm>
            <a:off x="7452320" y="5589240"/>
            <a:ext cx="1368152" cy="86409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473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LABE   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0" y="1484784"/>
            <a:ext cx="3059832" cy="5112568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/>
              <a:t>Pramen Labe </a:t>
            </a:r>
            <a:r>
              <a:rPr lang="cs-CZ" sz="2400" dirty="0"/>
              <a:t>se nachází </a:t>
            </a:r>
            <a:r>
              <a:rPr lang="cs-CZ" sz="2400" dirty="0" smtClean="0"/>
              <a:t>v </a:t>
            </a:r>
            <a:r>
              <a:rPr lang="cs-CZ" sz="2400" dirty="0"/>
              <a:t>nadmořské výšce </a:t>
            </a:r>
            <a:r>
              <a:rPr lang="cs-CZ" sz="2400" dirty="0" smtClean="0"/>
              <a:t>1 </a:t>
            </a:r>
            <a:r>
              <a:rPr lang="cs-CZ" sz="2400" dirty="0"/>
              <a:t>387 metrů nad mořem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v </a:t>
            </a:r>
            <a:r>
              <a:rPr lang="cs-CZ" sz="2400" dirty="0"/>
              <a:t>rašeliništi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na </a:t>
            </a:r>
            <a:r>
              <a:rPr lang="cs-CZ" sz="2400" dirty="0"/>
              <a:t>Labské </a:t>
            </a:r>
            <a:r>
              <a:rPr lang="cs-CZ" sz="2400" dirty="0" smtClean="0"/>
              <a:t>louce </a:t>
            </a:r>
            <a:r>
              <a:rPr lang="cs-CZ" sz="2400" dirty="0"/>
              <a:t>poblíž </a:t>
            </a:r>
            <a:r>
              <a:rPr lang="cs-CZ" sz="2400" dirty="0" smtClean="0"/>
              <a:t>hranic </a:t>
            </a:r>
            <a:br>
              <a:rPr lang="cs-CZ" sz="2400" dirty="0" smtClean="0"/>
            </a:br>
            <a:r>
              <a:rPr lang="cs-CZ" sz="2400" dirty="0" smtClean="0"/>
              <a:t>s </a:t>
            </a:r>
            <a:r>
              <a:rPr lang="cs-CZ" sz="2400" dirty="0"/>
              <a:t>Polskem</a:t>
            </a:r>
            <a:r>
              <a:rPr lang="cs-CZ" sz="2400" dirty="0" smtClean="0"/>
              <a:t>.</a:t>
            </a:r>
          </a:p>
          <a:p>
            <a:pPr marL="118872" indent="0">
              <a:buNone/>
            </a:pPr>
            <a:endParaRPr lang="cs-CZ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/>
              <a:t>V blízkosti pramene byly do kamene instalovány </a:t>
            </a:r>
            <a:r>
              <a:rPr lang="cs-CZ" sz="2400" dirty="0"/>
              <a:t>v roce 1968 znaky </a:t>
            </a:r>
            <a:r>
              <a:rPr lang="cs-CZ" sz="2400" dirty="0" smtClean="0"/>
              <a:t>měst, kterými Labe protéká. 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 descr="http://upload.wikimedia.org/wikipedia/commons/0/0d/Elbe_spr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2" r="7474"/>
          <a:stretch/>
        </p:blipFill>
        <p:spPr bwMode="auto">
          <a:xfrm>
            <a:off x="3488788" y="1432286"/>
            <a:ext cx="5691724" cy="542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lačítko akce: Dopředu nebo Další 9">
            <a:hlinkClick r:id="" action="ppaction://hlinkshowjump?jump=nextslide" highlightClick="1"/>
          </p:cNvPr>
          <p:cNvSpPr/>
          <p:nvPr/>
        </p:nvSpPr>
        <p:spPr>
          <a:xfrm>
            <a:off x="7452320" y="5589240"/>
            <a:ext cx="1368152" cy="86409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588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PŘEHRADA LES KRÁLOVSTVÍ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79512" y="1844824"/>
            <a:ext cx="4038600" cy="462381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Nedaleko Dvora Králové nad Labem se nachází přehrada Les Království. Je to jedna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 nejstarších přehrad </a:t>
            </a:r>
            <a:br>
              <a:rPr lang="cs-CZ" dirty="0" smtClean="0"/>
            </a:br>
            <a:r>
              <a:rPr lang="cs-CZ" dirty="0" smtClean="0"/>
              <a:t>u nás. </a:t>
            </a:r>
          </a:p>
          <a:p>
            <a:endParaRPr lang="cs-CZ" dirty="0" smtClean="0"/>
          </a:p>
          <a:p>
            <a:r>
              <a:rPr lang="cs-CZ" dirty="0" smtClean="0"/>
              <a:t>Její součástí je vodní </a:t>
            </a:r>
            <a:r>
              <a:rPr lang="cs-CZ" dirty="0"/>
              <a:t>elektrárna. </a:t>
            </a:r>
            <a:r>
              <a:rPr lang="cs-CZ" dirty="0" smtClean="0"/>
              <a:t>Přehrada je dnes chráněna </a:t>
            </a:r>
            <a:r>
              <a:rPr lang="cs-CZ" dirty="0"/>
              <a:t>jako technická </a:t>
            </a:r>
            <a:r>
              <a:rPr lang="cs-CZ" dirty="0" smtClean="0"/>
              <a:t>památka.</a:t>
            </a:r>
            <a:endParaRPr lang="cs-CZ" dirty="0"/>
          </a:p>
          <a:p>
            <a:endParaRPr lang="cs-CZ" dirty="0"/>
          </a:p>
        </p:txBody>
      </p:sp>
      <p:pic>
        <p:nvPicPr>
          <p:cNvPr id="2050" name="Picture 2" descr="Soubor:Les Království from air 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07" b="3253"/>
          <a:stretch/>
        </p:blipFill>
        <p:spPr bwMode="auto">
          <a:xfrm>
            <a:off x="4067944" y="1501243"/>
            <a:ext cx="5076057" cy="535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lačítko akce: Dopředu nebo Další 6">
            <a:hlinkClick r:id="" action="ppaction://hlinkshowjump?jump=nextslide" highlightClick="1"/>
          </p:cNvPr>
          <p:cNvSpPr/>
          <p:nvPr/>
        </p:nvSpPr>
        <p:spPr>
          <a:xfrm>
            <a:off x="7524328" y="5733256"/>
            <a:ext cx="1368152" cy="86409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886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POLABÍ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179512" y="1773936"/>
            <a:ext cx="3624403" cy="4823416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Labe opouští Krkonoše </a:t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míří podhůřím do Hradce </a:t>
            </a:r>
            <a:r>
              <a:rPr lang="cs-CZ" dirty="0" smtClean="0"/>
              <a:t>Králové. </a:t>
            </a:r>
          </a:p>
          <a:p>
            <a:pPr marL="118872" indent="0">
              <a:buNone/>
            </a:pPr>
            <a:endParaRPr lang="cs-CZ" dirty="0" smtClean="0"/>
          </a:p>
          <a:p>
            <a:r>
              <a:rPr lang="cs-CZ" dirty="0" smtClean="0"/>
              <a:t>Oblast </a:t>
            </a:r>
            <a:r>
              <a:rPr lang="cs-CZ" dirty="0"/>
              <a:t>od Jaroměře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 </a:t>
            </a:r>
            <a:r>
              <a:rPr lang="cs-CZ" dirty="0"/>
              <a:t>Lovosice se nazývá </a:t>
            </a:r>
            <a:r>
              <a:rPr lang="cs-CZ" dirty="0" smtClean="0"/>
              <a:t>Polabí. Oblast je velmi úrodná.</a:t>
            </a:r>
          </a:p>
          <a:p>
            <a:endParaRPr lang="cs-CZ" dirty="0" smtClean="0"/>
          </a:p>
          <a:p>
            <a:r>
              <a:rPr lang="cs-CZ" dirty="0" smtClean="0"/>
              <a:t>Koryto </a:t>
            </a:r>
            <a:r>
              <a:rPr lang="cs-CZ" dirty="0"/>
              <a:t>řeky od Pardubic je </a:t>
            </a:r>
            <a:r>
              <a:rPr lang="cs-CZ" dirty="0" smtClean="0"/>
              <a:t>dostatečně široké pro vodní cesty větších lodí. </a:t>
            </a:r>
          </a:p>
          <a:p>
            <a:endParaRPr lang="cs-CZ" dirty="0"/>
          </a:p>
          <a:p>
            <a:r>
              <a:rPr lang="cs-CZ" dirty="0" smtClean="0"/>
              <a:t>Od </a:t>
            </a:r>
            <a:r>
              <a:rPr lang="cs-CZ" dirty="0"/>
              <a:t>Lovosic se Labe noří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do kaňonu </a:t>
            </a:r>
            <a:r>
              <a:rPr lang="cs-CZ" dirty="0"/>
              <a:t>zvaného Česká brána (Porta </a:t>
            </a:r>
            <a:r>
              <a:rPr lang="cs-CZ" dirty="0" err="1"/>
              <a:t>Bohemica</a:t>
            </a:r>
            <a:r>
              <a:rPr lang="cs-CZ" dirty="0"/>
              <a:t>).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 řece a okolí řeky žije například losos</a:t>
            </a:r>
            <a:r>
              <a:rPr lang="cs-CZ" dirty="0"/>
              <a:t>, vydra říční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bobr evropský</a:t>
            </a:r>
            <a:r>
              <a:rPr lang="cs-CZ" dirty="0"/>
              <a:t>.</a:t>
            </a:r>
          </a:p>
        </p:txBody>
      </p:sp>
      <p:pic>
        <p:nvPicPr>
          <p:cNvPr id="3074" name="Picture 2" descr="Soubor:Hradec Králové od soutok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67" b="3091"/>
          <a:stretch/>
        </p:blipFill>
        <p:spPr bwMode="auto">
          <a:xfrm>
            <a:off x="3803915" y="1484784"/>
            <a:ext cx="5340085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lačítko akce: Dopředu nebo Další 6">
            <a:hlinkClick r:id="" action="ppaction://hlinkshowjump?jump=nextslide" highlightClick="1"/>
          </p:cNvPr>
          <p:cNvSpPr/>
          <p:nvPr/>
        </p:nvSpPr>
        <p:spPr>
          <a:xfrm>
            <a:off x="7452320" y="5589240"/>
            <a:ext cx="1368152" cy="86409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337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LABE A VLTAVA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772816"/>
            <a:ext cx="3672408" cy="4623816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Díky Keltům je dnes Vltava považována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za </a:t>
            </a:r>
            <a:r>
              <a:rPr lang="cs-CZ" dirty="0"/>
              <a:t>přítok </a:t>
            </a:r>
            <a:r>
              <a:rPr lang="cs-CZ" dirty="0" smtClean="0"/>
              <a:t>Labe </a:t>
            </a:r>
            <a:r>
              <a:rPr lang="cs-CZ" dirty="0"/>
              <a:t>a ne obráceně, přestože má u soutoku vyšší průtok.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Vltava se do </a:t>
            </a:r>
            <a:r>
              <a:rPr lang="cs-CZ" dirty="0"/>
              <a:t>Labe </a:t>
            </a:r>
            <a:r>
              <a:rPr lang="cs-CZ" dirty="0" smtClean="0"/>
              <a:t>vlévá u </a:t>
            </a:r>
            <a:r>
              <a:rPr lang="cs-CZ" dirty="0"/>
              <a:t>Mělníka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 smtClean="0"/>
              <a:t>Území </a:t>
            </a:r>
            <a:r>
              <a:rPr lang="cs-CZ" dirty="0"/>
              <a:t>České republiky opouští Labe u Hřenska a </a:t>
            </a:r>
            <a:r>
              <a:rPr lang="cs-CZ" dirty="0" smtClean="0"/>
              <a:t>pokračuje dál </a:t>
            </a:r>
            <a:br>
              <a:rPr lang="cs-CZ" dirty="0" smtClean="0"/>
            </a:br>
            <a:r>
              <a:rPr lang="cs-CZ" dirty="0" smtClean="0"/>
              <a:t>přes Německo až </a:t>
            </a:r>
            <a:br>
              <a:rPr lang="cs-CZ" dirty="0" smtClean="0"/>
            </a:br>
            <a:r>
              <a:rPr lang="cs-CZ" dirty="0" smtClean="0"/>
              <a:t>do Severního </a:t>
            </a:r>
            <a:r>
              <a:rPr lang="cs-CZ" dirty="0"/>
              <a:t>moře.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100" name="Picture 4" descr="Soubor:Decin souto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9" r="11319" b="-143"/>
          <a:stretch/>
        </p:blipFill>
        <p:spPr bwMode="auto">
          <a:xfrm>
            <a:off x="4315969" y="1484784"/>
            <a:ext cx="4828032" cy="538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lačítko akce: Dopředu nebo Další 8">
            <a:hlinkClick r:id="" action="ppaction://hlinkshowjump?jump=nextslide" highlightClick="1"/>
          </p:cNvPr>
          <p:cNvSpPr/>
          <p:nvPr/>
        </p:nvSpPr>
        <p:spPr>
          <a:xfrm>
            <a:off x="7452320" y="5589240"/>
            <a:ext cx="1368152" cy="86409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91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HRA NA UPEVNĚNÍ ZNALOSTI ŘEK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4038600" cy="3888432"/>
          </a:xfrm>
        </p:spPr>
        <p:txBody>
          <a:bodyPr/>
          <a:lstStyle/>
          <a:p>
            <a:r>
              <a:rPr lang="cs-CZ" dirty="0" smtClean="0"/>
              <a:t>Vyzkoušíme si, jak umíte odhadnout, kde leží řeky náležící </a:t>
            </a:r>
            <a:br>
              <a:rPr lang="cs-CZ" dirty="0" smtClean="0"/>
            </a:br>
            <a:r>
              <a:rPr lang="cs-CZ" dirty="0" smtClean="0"/>
              <a:t>do povodí řeky Vltavy.</a:t>
            </a:r>
            <a:endParaRPr lang="cs-CZ" dirty="0"/>
          </a:p>
        </p:txBody>
      </p:sp>
      <p:sp>
        <p:nvSpPr>
          <p:cNvPr id="5" name="Tlačítko akce: Dopředu nebo Další 4">
            <a:hlinkClick r:id="" action="ppaction://hlinkshowjump?jump=nextslide" highlightClick="1"/>
          </p:cNvPr>
          <p:cNvSpPr/>
          <p:nvPr/>
        </p:nvSpPr>
        <p:spPr>
          <a:xfrm>
            <a:off x="1430941" y="4603431"/>
            <a:ext cx="1800200" cy="1080120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4" r="39627"/>
          <a:stretch/>
        </p:blipFill>
        <p:spPr>
          <a:xfrm>
            <a:off x="4770367" y="1498888"/>
            <a:ext cx="4410145" cy="5359112"/>
          </a:xfrm>
        </p:spPr>
      </p:pic>
    </p:spTree>
    <p:extLst>
      <p:ext uri="{BB962C8B-B14F-4D97-AF65-F5344CB8AC3E}">
        <p14:creationId xmlns:p14="http://schemas.microsoft.com/office/powerpoint/2010/main" val="262942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KDE LEŽÍ ŘEKA LABE?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83568" y="47667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Volný tvar 3">
            <a:hlinkClick r:id="rId2" action="ppaction://hlinksldjump"/>
          </p:cNvPr>
          <p:cNvSpPr/>
          <p:nvPr/>
        </p:nvSpPr>
        <p:spPr>
          <a:xfrm>
            <a:off x="2151529" y="3024641"/>
            <a:ext cx="1321351" cy="3483735"/>
          </a:xfrm>
          <a:custGeom>
            <a:avLst/>
            <a:gdLst>
              <a:gd name="connsiteX0" fmla="*/ 1183342 w 1321351"/>
              <a:gd name="connsiteY0" fmla="*/ 947 h 3483735"/>
              <a:gd name="connsiteX1" fmla="*/ 1102659 w 1321351"/>
              <a:gd name="connsiteY1" fmla="*/ 14394 h 3483735"/>
              <a:gd name="connsiteX2" fmla="*/ 1008530 w 1321351"/>
              <a:gd name="connsiteY2" fmla="*/ 41288 h 3483735"/>
              <a:gd name="connsiteX3" fmla="*/ 981636 w 1321351"/>
              <a:gd name="connsiteY3" fmla="*/ 68183 h 3483735"/>
              <a:gd name="connsiteX4" fmla="*/ 981636 w 1321351"/>
              <a:gd name="connsiteY4" fmla="*/ 296783 h 3483735"/>
              <a:gd name="connsiteX5" fmla="*/ 1008530 w 1321351"/>
              <a:gd name="connsiteY5" fmla="*/ 431253 h 3483735"/>
              <a:gd name="connsiteX6" fmla="*/ 1021977 w 1321351"/>
              <a:gd name="connsiteY6" fmla="*/ 471594 h 3483735"/>
              <a:gd name="connsiteX7" fmla="*/ 1035424 w 1321351"/>
              <a:gd name="connsiteY7" fmla="*/ 592618 h 3483735"/>
              <a:gd name="connsiteX8" fmla="*/ 1048871 w 1321351"/>
              <a:gd name="connsiteY8" fmla="*/ 915347 h 3483735"/>
              <a:gd name="connsiteX9" fmla="*/ 1075765 w 1321351"/>
              <a:gd name="connsiteY9" fmla="*/ 996030 h 3483735"/>
              <a:gd name="connsiteX10" fmla="*/ 1062318 w 1321351"/>
              <a:gd name="connsiteY10" fmla="*/ 1117053 h 3483735"/>
              <a:gd name="connsiteX11" fmla="*/ 981636 w 1321351"/>
              <a:gd name="connsiteY11" fmla="*/ 1170841 h 3483735"/>
              <a:gd name="connsiteX12" fmla="*/ 927847 w 1321351"/>
              <a:gd name="connsiteY12" fmla="*/ 1251524 h 3483735"/>
              <a:gd name="connsiteX13" fmla="*/ 833718 w 1321351"/>
              <a:gd name="connsiteY13" fmla="*/ 1359100 h 3483735"/>
              <a:gd name="connsiteX14" fmla="*/ 820271 w 1321351"/>
              <a:gd name="connsiteY14" fmla="*/ 1399441 h 3483735"/>
              <a:gd name="connsiteX15" fmla="*/ 793377 w 1321351"/>
              <a:gd name="connsiteY15" fmla="*/ 1439783 h 3483735"/>
              <a:gd name="connsiteX16" fmla="*/ 766483 w 1321351"/>
              <a:gd name="connsiteY16" fmla="*/ 1520465 h 3483735"/>
              <a:gd name="connsiteX17" fmla="*/ 753036 w 1321351"/>
              <a:gd name="connsiteY17" fmla="*/ 1560806 h 3483735"/>
              <a:gd name="connsiteX18" fmla="*/ 739589 w 1321351"/>
              <a:gd name="connsiteY18" fmla="*/ 1601147 h 3483735"/>
              <a:gd name="connsiteX19" fmla="*/ 779930 w 1321351"/>
              <a:gd name="connsiteY19" fmla="*/ 1735618 h 3483735"/>
              <a:gd name="connsiteX20" fmla="*/ 806824 w 1321351"/>
              <a:gd name="connsiteY20" fmla="*/ 1775959 h 3483735"/>
              <a:gd name="connsiteX21" fmla="*/ 847165 w 1321351"/>
              <a:gd name="connsiteY21" fmla="*/ 1856641 h 3483735"/>
              <a:gd name="connsiteX22" fmla="*/ 874059 w 1321351"/>
              <a:gd name="connsiteY22" fmla="*/ 1937324 h 3483735"/>
              <a:gd name="connsiteX23" fmla="*/ 900953 w 1321351"/>
              <a:gd name="connsiteY23" fmla="*/ 1977665 h 3483735"/>
              <a:gd name="connsiteX24" fmla="*/ 927847 w 1321351"/>
              <a:gd name="connsiteY24" fmla="*/ 2058347 h 3483735"/>
              <a:gd name="connsiteX25" fmla="*/ 954742 w 1321351"/>
              <a:gd name="connsiteY25" fmla="*/ 2206265 h 3483735"/>
              <a:gd name="connsiteX26" fmla="*/ 995083 w 1321351"/>
              <a:gd name="connsiteY26" fmla="*/ 2327288 h 3483735"/>
              <a:gd name="connsiteX27" fmla="*/ 1008530 w 1321351"/>
              <a:gd name="connsiteY27" fmla="*/ 2367630 h 3483735"/>
              <a:gd name="connsiteX28" fmla="*/ 1035424 w 1321351"/>
              <a:gd name="connsiteY28" fmla="*/ 2528994 h 3483735"/>
              <a:gd name="connsiteX29" fmla="*/ 1021977 w 1321351"/>
              <a:gd name="connsiteY29" fmla="*/ 2596230 h 3483735"/>
              <a:gd name="connsiteX30" fmla="*/ 1008530 w 1321351"/>
              <a:gd name="connsiteY30" fmla="*/ 2636571 h 3483735"/>
              <a:gd name="connsiteX31" fmla="*/ 995083 w 1321351"/>
              <a:gd name="connsiteY31" fmla="*/ 2703806 h 3483735"/>
              <a:gd name="connsiteX32" fmla="*/ 981636 w 1321351"/>
              <a:gd name="connsiteY32" fmla="*/ 2744147 h 3483735"/>
              <a:gd name="connsiteX33" fmla="*/ 954742 w 1321351"/>
              <a:gd name="connsiteY33" fmla="*/ 2851724 h 3483735"/>
              <a:gd name="connsiteX34" fmla="*/ 927847 w 1321351"/>
              <a:gd name="connsiteY34" fmla="*/ 2945853 h 3483735"/>
              <a:gd name="connsiteX35" fmla="*/ 900953 w 1321351"/>
              <a:gd name="connsiteY35" fmla="*/ 3134112 h 3483735"/>
              <a:gd name="connsiteX36" fmla="*/ 874059 w 1321351"/>
              <a:gd name="connsiteY36" fmla="*/ 3214794 h 3483735"/>
              <a:gd name="connsiteX37" fmla="*/ 793377 w 1321351"/>
              <a:gd name="connsiteY37" fmla="*/ 3201347 h 3483735"/>
              <a:gd name="connsiteX38" fmla="*/ 726142 w 1321351"/>
              <a:gd name="connsiteY38" fmla="*/ 3080324 h 3483735"/>
              <a:gd name="connsiteX39" fmla="*/ 699247 w 1321351"/>
              <a:gd name="connsiteY39" fmla="*/ 3053430 h 3483735"/>
              <a:gd name="connsiteX40" fmla="*/ 645459 w 1321351"/>
              <a:gd name="connsiteY40" fmla="*/ 2892065 h 3483735"/>
              <a:gd name="connsiteX41" fmla="*/ 632012 w 1321351"/>
              <a:gd name="connsiteY41" fmla="*/ 2851724 h 3483735"/>
              <a:gd name="connsiteX42" fmla="*/ 605118 w 1321351"/>
              <a:gd name="connsiteY42" fmla="*/ 2811383 h 3483735"/>
              <a:gd name="connsiteX43" fmla="*/ 551330 w 1321351"/>
              <a:gd name="connsiteY43" fmla="*/ 2744147 h 3483735"/>
              <a:gd name="connsiteX44" fmla="*/ 524436 w 1321351"/>
              <a:gd name="connsiteY44" fmla="*/ 2703806 h 3483735"/>
              <a:gd name="connsiteX45" fmla="*/ 484095 w 1321351"/>
              <a:gd name="connsiteY45" fmla="*/ 2676912 h 3483735"/>
              <a:gd name="connsiteX46" fmla="*/ 457200 w 1321351"/>
              <a:gd name="connsiteY46" fmla="*/ 2650018 h 3483735"/>
              <a:gd name="connsiteX47" fmla="*/ 416859 w 1321351"/>
              <a:gd name="connsiteY47" fmla="*/ 2636571 h 3483735"/>
              <a:gd name="connsiteX48" fmla="*/ 376518 w 1321351"/>
              <a:gd name="connsiteY48" fmla="*/ 2609677 h 3483735"/>
              <a:gd name="connsiteX49" fmla="*/ 336177 w 1321351"/>
              <a:gd name="connsiteY49" fmla="*/ 2569335 h 3483735"/>
              <a:gd name="connsiteX50" fmla="*/ 255495 w 1321351"/>
              <a:gd name="connsiteY50" fmla="*/ 2542441 h 3483735"/>
              <a:gd name="connsiteX51" fmla="*/ 215153 w 1321351"/>
              <a:gd name="connsiteY51" fmla="*/ 2528994 h 3483735"/>
              <a:gd name="connsiteX52" fmla="*/ 80683 w 1321351"/>
              <a:gd name="connsiteY52" fmla="*/ 2542441 h 3483735"/>
              <a:gd name="connsiteX53" fmla="*/ 26895 w 1321351"/>
              <a:gd name="connsiteY53" fmla="*/ 2623124 h 3483735"/>
              <a:gd name="connsiteX54" fmla="*/ 0 w 1321351"/>
              <a:gd name="connsiteY54" fmla="*/ 2703806 h 3483735"/>
              <a:gd name="connsiteX55" fmla="*/ 107577 w 1321351"/>
              <a:gd name="connsiteY55" fmla="*/ 2797935 h 3483735"/>
              <a:gd name="connsiteX56" fmla="*/ 134471 w 1321351"/>
              <a:gd name="connsiteY56" fmla="*/ 2824830 h 3483735"/>
              <a:gd name="connsiteX57" fmla="*/ 228600 w 1321351"/>
              <a:gd name="connsiteY57" fmla="*/ 2892065 h 3483735"/>
              <a:gd name="connsiteX58" fmla="*/ 255495 w 1321351"/>
              <a:gd name="connsiteY58" fmla="*/ 2932406 h 3483735"/>
              <a:gd name="connsiteX59" fmla="*/ 309283 w 1321351"/>
              <a:gd name="connsiteY59" fmla="*/ 2972747 h 3483735"/>
              <a:gd name="connsiteX60" fmla="*/ 336177 w 1321351"/>
              <a:gd name="connsiteY60" fmla="*/ 3013088 h 3483735"/>
              <a:gd name="connsiteX61" fmla="*/ 403412 w 1321351"/>
              <a:gd name="connsiteY61" fmla="*/ 3080324 h 3483735"/>
              <a:gd name="connsiteX62" fmla="*/ 443753 w 1321351"/>
              <a:gd name="connsiteY62" fmla="*/ 3120665 h 3483735"/>
              <a:gd name="connsiteX63" fmla="*/ 497542 w 1321351"/>
              <a:gd name="connsiteY63" fmla="*/ 3187900 h 3483735"/>
              <a:gd name="connsiteX64" fmla="*/ 645459 w 1321351"/>
              <a:gd name="connsiteY64" fmla="*/ 3295477 h 3483735"/>
              <a:gd name="connsiteX65" fmla="*/ 699247 w 1321351"/>
              <a:gd name="connsiteY65" fmla="*/ 3335818 h 3483735"/>
              <a:gd name="connsiteX66" fmla="*/ 726142 w 1321351"/>
              <a:gd name="connsiteY66" fmla="*/ 3362712 h 3483735"/>
              <a:gd name="connsiteX67" fmla="*/ 779930 w 1321351"/>
              <a:gd name="connsiteY67" fmla="*/ 3389606 h 3483735"/>
              <a:gd name="connsiteX68" fmla="*/ 833718 w 1321351"/>
              <a:gd name="connsiteY68" fmla="*/ 3429947 h 3483735"/>
              <a:gd name="connsiteX69" fmla="*/ 914400 w 1321351"/>
              <a:gd name="connsiteY69" fmla="*/ 3456841 h 3483735"/>
              <a:gd name="connsiteX70" fmla="*/ 968189 w 1321351"/>
              <a:gd name="connsiteY70" fmla="*/ 3483735 h 3483735"/>
              <a:gd name="connsiteX71" fmla="*/ 1008530 w 1321351"/>
              <a:gd name="connsiteY71" fmla="*/ 3470288 h 3483735"/>
              <a:gd name="connsiteX72" fmla="*/ 1062318 w 1321351"/>
              <a:gd name="connsiteY72" fmla="*/ 3349265 h 3483735"/>
              <a:gd name="connsiteX73" fmla="*/ 1089212 w 1321351"/>
              <a:gd name="connsiteY73" fmla="*/ 3308924 h 3483735"/>
              <a:gd name="connsiteX74" fmla="*/ 1102659 w 1321351"/>
              <a:gd name="connsiteY74" fmla="*/ 3255135 h 3483735"/>
              <a:gd name="connsiteX75" fmla="*/ 1116106 w 1321351"/>
              <a:gd name="connsiteY75" fmla="*/ 3120665 h 3483735"/>
              <a:gd name="connsiteX76" fmla="*/ 1143000 w 1321351"/>
              <a:gd name="connsiteY76" fmla="*/ 3039983 h 3483735"/>
              <a:gd name="connsiteX77" fmla="*/ 1156447 w 1321351"/>
              <a:gd name="connsiteY77" fmla="*/ 2999641 h 3483735"/>
              <a:gd name="connsiteX78" fmla="*/ 1169895 w 1321351"/>
              <a:gd name="connsiteY78" fmla="*/ 2959300 h 3483735"/>
              <a:gd name="connsiteX79" fmla="*/ 1196789 w 1321351"/>
              <a:gd name="connsiteY79" fmla="*/ 2918959 h 3483735"/>
              <a:gd name="connsiteX80" fmla="*/ 1223683 w 1321351"/>
              <a:gd name="connsiteY80" fmla="*/ 2838277 h 3483735"/>
              <a:gd name="connsiteX81" fmla="*/ 1277471 w 1321351"/>
              <a:gd name="connsiteY81" fmla="*/ 2676912 h 3483735"/>
              <a:gd name="connsiteX82" fmla="*/ 1290918 w 1321351"/>
              <a:gd name="connsiteY82" fmla="*/ 2636571 h 3483735"/>
              <a:gd name="connsiteX83" fmla="*/ 1304365 w 1321351"/>
              <a:gd name="connsiteY83" fmla="*/ 2596230 h 3483735"/>
              <a:gd name="connsiteX84" fmla="*/ 1304365 w 1321351"/>
              <a:gd name="connsiteY84" fmla="*/ 2286947 h 3483735"/>
              <a:gd name="connsiteX85" fmla="*/ 1290918 w 1321351"/>
              <a:gd name="connsiteY85" fmla="*/ 2246606 h 3483735"/>
              <a:gd name="connsiteX86" fmla="*/ 1250577 w 1321351"/>
              <a:gd name="connsiteY86" fmla="*/ 2233159 h 3483735"/>
              <a:gd name="connsiteX87" fmla="*/ 1223683 w 1321351"/>
              <a:gd name="connsiteY87" fmla="*/ 2192818 h 3483735"/>
              <a:gd name="connsiteX88" fmla="*/ 1183342 w 1321351"/>
              <a:gd name="connsiteY88" fmla="*/ 2165924 h 3483735"/>
              <a:gd name="connsiteX89" fmla="*/ 1169895 w 1321351"/>
              <a:gd name="connsiteY89" fmla="*/ 2125583 h 3483735"/>
              <a:gd name="connsiteX90" fmla="*/ 1143000 w 1321351"/>
              <a:gd name="connsiteY90" fmla="*/ 2098688 h 3483735"/>
              <a:gd name="connsiteX91" fmla="*/ 1089212 w 1321351"/>
              <a:gd name="connsiteY91" fmla="*/ 1977665 h 3483735"/>
              <a:gd name="connsiteX92" fmla="*/ 1102659 w 1321351"/>
              <a:gd name="connsiteY92" fmla="*/ 1681830 h 3483735"/>
              <a:gd name="connsiteX93" fmla="*/ 1129553 w 1321351"/>
              <a:gd name="connsiteY93" fmla="*/ 1601147 h 3483735"/>
              <a:gd name="connsiteX94" fmla="*/ 1156447 w 1321351"/>
              <a:gd name="connsiteY94" fmla="*/ 1520465 h 3483735"/>
              <a:gd name="connsiteX95" fmla="*/ 1169895 w 1321351"/>
              <a:gd name="connsiteY95" fmla="*/ 1480124 h 3483735"/>
              <a:gd name="connsiteX96" fmla="*/ 1196789 w 1321351"/>
              <a:gd name="connsiteY96" fmla="*/ 1439783 h 3483735"/>
              <a:gd name="connsiteX97" fmla="*/ 1223683 w 1321351"/>
              <a:gd name="connsiteY97" fmla="*/ 1359100 h 3483735"/>
              <a:gd name="connsiteX98" fmla="*/ 1264024 w 1321351"/>
              <a:gd name="connsiteY98" fmla="*/ 1278418 h 3483735"/>
              <a:gd name="connsiteX99" fmla="*/ 1250577 w 1321351"/>
              <a:gd name="connsiteY99" fmla="*/ 1076712 h 3483735"/>
              <a:gd name="connsiteX100" fmla="*/ 1223683 w 1321351"/>
              <a:gd name="connsiteY100" fmla="*/ 996030 h 3483735"/>
              <a:gd name="connsiteX101" fmla="*/ 1210236 w 1321351"/>
              <a:gd name="connsiteY101" fmla="*/ 955688 h 3483735"/>
              <a:gd name="connsiteX102" fmla="*/ 1196789 w 1321351"/>
              <a:gd name="connsiteY102" fmla="*/ 915347 h 3483735"/>
              <a:gd name="connsiteX103" fmla="*/ 1183342 w 1321351"/>
              <a:gd name="connsiteY103" fmla="*/ 875006 h 3483735"/>
              <a:gd name="connsiteX104" fmla="*/ 1129553 w 1321351"/>
              <a:gd name="connsiteY104" fmla="*/ 807771 h 3483735"/>
              <a:gd name="connsiteX105" fmla="*/ 1116106 w 1321351"/>
              <a:gd name="connsiteY105" fmla="*/ 767430 h 3483735"/>
              <a:gd name="connsiteX106" fmla="*/ 1129553 w 1321351"/>
              <a:gd name="connsiteY106" fmla="*/ 579171 h 3483735"/>
              <a:gd name="connsiteX107" fmla="*/ 1143000 w 1321351"/>
              <a:gd name="connsiteY107" fmla="*/ 296783 h 3483735"/>
              <a:gd name="connsiteX108" fmla="*/ 1183342 w 1321351"/>
              <a:gd name="connsiteY108" fmla="*/ 229547 h 3483735"/>
              <a:gd name="connsiteX109" fmla="*/ 1237130 w 1321351"/>
              <a:gd name="connsiteY109" fmla="*/ 148865 h 3483735"/>
              <a:gd name="connsiteX110" fmla="*/ 1264024 w 1321351"/>
              <a:gd name="connsiteY110" fmla="*/ 108524 h 3483735"/>
              <a:gd name="connsiteX111" fmla="*/ 1223683 w 1321351"/>
              <a:gd name="connsiteY111" fmla="*/ 41288 h 3483735"/>
              <a:gd name="connsiteX112" fmla="*/ 1183342 w 1321351"/>
              <a:gd name="connsiteY112" fmla="*/ 947 h 3483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321351" h="3483735">
                <a:moveTo>
                  <a:pt x="1183342" y="947"/>
                </a:moveTo>
                <a:cubicBezTo>
                  <a:pt x="1163171" y="-3535"/>
                  <a:pt x="1129395" y="9047"/>
                  <a:pt x="1102659" y="14394"/>
                </a:cubicBezTo>
                <a:cubicBezTo>
                  <a:pt x="1060447" y="22836"/>
                  <a:pt x="1046978" y="28472"/>
                  <a:pt x="1008530" y="41288"/>
                </a:cubicBezTo>
                <a:cubicBezTo>
                  <a:pt x="999565" y="50253"/>
                  <a:pt x="988159" y="57311"/>
                  <a:pt x="981636" y="68183"/>
                </a:cubicBezTo>
                <a:cubicBezTo>
                  <a:pt x="945601" y="128243"/>
                  <a:pt x="979135" y="271772"/>
                  <a:pt x="981636" y="296783"/>
                </a:cubicBezTo>
                <a:cubicBezTo>
                  <a:pt x="985700" y="337423"/>
                  <a:pt x="996890" y="390512"/>
                  <a:pt x="1008530" y="431253"/>
                </a:cubicBezTo>
                <a:cubicBezTo>
                  <a:pt x="1012424" y="444882"/>
                  <a:pt x="1017495" y="458147"/>
                  <a:pt x="1021977" y="471594"/>
                </a:cubicBezTo>
                <a:cubicBezTo>
                  <a:pt x="1026459" y="511935"/>
                  <a:pt x="1032969" y="552103"/>
                  <a:pt x="1035424" y="592618"/>
                </a:cubicBezTo>
                <a:cubicBezTo>
                  <a:pt x="1041937" y="700090"/>
                  <a:pt x="1038158" y="808212"/>
                  <a:pt x="1048871" y="915347"/>
                </a:cubicBezTo>
                <a:cubicBezTo>
                  <a:pt x="1051692" y="943555"/>
                  <a:pt x="1075765" y="996030"/>
                  <a:pt x="1075765" y="996030"/>
                </a:cubicBezTo>
                <a:cubicBezTo>
                  <a:pt x="1071283" y="1036371"/>
                  <a:pt x="1081561" y="1081315"/>
                  <a:pt x="1062318" y="1117053"/>
                </a:cubicBezTo>
                <a:cubicBezTo>
                  <a:pt x="1046994" y="1145512"/>
                  <a:pt x="981636" y="1170841"/>
                  <a:pt x="981636" y="1170841"/>
                </a:cubicBezTo>
                <a:cubicBezTo>
                  <a:pt x="955919" y="1247995"/>
                  <a:pt x="986606" y="1175977"/>
                  <a:pt x="927847" y="1251524"/>
                </a:cubicBezTo>
                <a:cubicBezTo>
                  <a:pt x="843370" y="1360136"/>
                  <a:pt x="911815" y="1307035"/>
                  <a:pt x="833718" y="1359100"/>
                </a:cubicBezTo>
                <a:cubicBezTo>
                  <a:pt x="829236" y="1372547"/>
                  <a:pt x="826610" y="1386763"/>
                  <a:pt x="820271" y="1399441"/>
                </a:cubicBezTo>
                <a:cubicBezTo>
                  <a:pt x="813043" y="1413896"/>
                  <a:pt x="799941" y="1425014"/>
                  <a:pt x="793377" y="1439783"/>
                </a:cubicBezTo>
                <a:cubicBezTo>
                  <a:pt x="781864" y="1465688"/>
                  <a:pt x="775448" y="1493571"/>
                  <a:pt x="766483" y="1520465"/>
                </a:cubicBezTo>
                <a:lnTo>
                  <a:pt x="753036" y="1560806"/>
                </a:lnTo>
                <a:lnTo>
                  <a:pt x="739589" y="1601147"/>
                </a:lnTo>
                <a:cubicBezTo>
                  <a:pt x="747106" y="1631215"/>
                  <a:pt x="766835" y="1715976"/>
                  <a:pt x="779930" y="1735618"/>
                </a:cubicBezTo>
                <a:cubicBezTo>
                  <a:pt x="788895" y="1749065"/>
                  <a:pt x="799596" y="1761504"/>
                  <a:pt x="806824" y="1775959"/>
                </a:cubicBezTo>
                <a:cubicBezTo>
                  <a:pt x="862497" y="1887305"/>
                  <a:pt x="770091" y="1741029"/>
                  <a:pt x="847165" y="1856641"/>
                </a:cubicBezTo>
                <a:cubicBezTo>
                  <a:pt x="856130" y="1883535"/>
                  <a:pt x="858334" y="1913736"/>
                  <a:pt x="874059" y="1937324"/>
                </a:cubicBezTo>
                <a:cubicBezTo>
                  <a:pt x="883024" y="1950771"/>
                  <a:pt x="894389" y="1962897"/>
                  <a:pt x="900953" y="1977665"/>
                </a:cubicBezTo>
                <a:cubicBezTo>
                  <a:pt x="912467" y="2003570"/>
                  <a:pt x="923186" y="2030384"/>
                  <a:pt x="927847" y="2058347"/>
                </a:cubicBezTo>
                <a:cubicBezTo>
                  <a:pt x="932239" y="2084697"/>
                  <a:pt x="946689" y="2176738"/>
                  <a:pt x="954742" y="2206265"/>
                </a:cubicBezTo>
                <a:lnTo>
                  <a:pt x="995083" y="2327288"/>
                </a:lnTo>
                <a:cubicBezTo>
                  <a:pt x="999565" y="2340735"/>
                  <a:pt x="1005750" y="2353731"/>
                  <a:pt x="1008530" y="2367630"/>
                </a:cubicBezTo>
                <a:cubicBezTo>
                  <a:pt x="1028193" y="2465944"/>
                  <a:pt x="1018745" y="2412239"/>
                  <a:pt x="1035424" y="2528994"/>
                </a:cubicBezTo>
                <a:cubicBezTo>
                  <a:pt x="1030942" y="2551406"/>
                  <a:pt x="1027520" y="2574057"/>
                  <a:pt x="1021977" y="2596230"/>
                </a:cubicBezTo>
                <a:cubicBezTo>
                  <a:pt x="1018539" y="2609981"/>
                  <a:pt x="1011968" y="2622820"/>
                  <a:pt x="1008530" y="2636571"/>
                </a:cubicBezTo>
                <a:cubicBezTo>
                  <a:pt x="1002987" y="2658744"/>
                  <a:pt x="1000626" y="2681633"/>
                  <a:pt x="995083" y="2703806"/>
                </a:cubicBezTo>
                <a:cubicBezTo>
                  <a:pt x="991645" y="2717557"/>
                  <a:pt x="985366" y="2730472"/>
                  <a:pt x="981636" y="2744147"/>
                </a:cubicBezTo>
                <a:cubicBezTo>
                  <a:pt x="971911" y="2779807"/>
                  <a:pt x="966431" y="2816658"/>
                  <a:pt x="954742" y="2851724"/>
                </a:cubicBezTo>
                <a:cubicBezTo>
                  <a:pt x="935451" y="2909598"/>
                  <a:pt x="944733" y="2878314"/>
                  <a:pt x="927847" y="2945853"/>
                </a:cubicBezTo>
                <a:cubicBezTo>
                  <a:pt x="921380" y="3004054"/>
                  <a:pt x="917009" y="3075242"/>
                  <a:pt x="900953" y="3134112"/>
                </a:cubicBezTo>
                <a:cubicBezTo>
                  <a:pt x="893494" y="3161462"/>
                  <a:pt x="874059" y="3214794"/>
                  <a:pt x="874059" y="3214794"/>
                </a:cubicBezTo>
                <a:cubicBezTo>
                  <a:pt x="847165" y="3210312"/>
                  <a:pt x="815713" y="3216982"/>
                  <a:pt x="793377" y="3201347"/>
                </a:cubicBezTo>
                <a:cubicBezTo>
                  <a:pt x="708300" y="3141793"/>
                  <a:pt x="760083" y="3136892"/>
                  <a:pt x="726142" y="3080324"/>
                </a:cubicBezTo>
                <a:cubicBezTo>
                  <a:pt x="719619" y="3069453"/>
                  <a:pt x="708212" y="3062395"/>
                  <a:pt x="699247" y="3053430"/>
                </a:cubicBezTo>
                <a:lnTo>
                  <a:pt x="645459" y="2892065"/>
                </a:lnTo>
                <a:cubicBezTo>
                  <a:pt x="640977" y="2878618"/>
                  <a:pt x="639875" y="2863518"/>
                  <a:pt x="632012" y="2851724"/>
                </a:cubicBezTo>
                <a:lnTo>
                  <a:pt x="605118" y="2811383"/>
                </a:lnTo>
                <a:cubicBezTo>
                  <a:pt x="578940" y="2732846"/>
                  <a:pt x="612154" y="2804971"/>
                  <a:pt x="551330" y="2744147"/>
                </a:cubicBezTo>
                <a:cubicBezTo>
                  <a:pt x="539902" y="2732719"/>
                  <a:pt x="535864" y="2715234"/>
                  <a:pt x="524436" y="2703806"/>
                </a:cubicBezTo>
                <a:cubicBezTo>
                  <a:pt x="513008" y="2692378"/>
                  <a:pt x="496715" y="2687008"/>
                  <a:pt x="484095" y="2676912"/>
                </a:cubicBezTo>
                <a:cubicBezTo>
                  <a:pt x="474195" y="2668992"/>
                  <a:pt x="468072" y="2656541"/>
                  <a:pt x="457200" y="2650018"/>
                </a:cubicBezTo>
                <a:cubicBezTo>
                  <a:pt x="445046" y="2642725"/>
                  <a:pt x="429537" y="2642910"/>
                  <a:pt x="416859" y="2636571"/>
                </a:cubicBezTo>
                <a:cubicBezTo>
                  <a:pt x="402404" y="2629343"/>
                  <a:pt x="388933" y="2620023"/>
                  <a:pt x="376518" y="2609677"/>
                </a:cubicBezTo>
                <a:cubicBezTo>
                  <a:pt x="361909" y="2597502"/>
                  <a:pt x="352801" y="2578571"/>
                  <a:pt x="336177" y="2569335"/>
                </a:cubicBezTo>
                <a:cubicBezTo>
                  <a:pt x="311396" y="2555567"/>
                  <a:pt x="282389" y="2551406"/>
                  <a:pt x="255495" y="2542441"/>
                </a:cubicBezTo>
                <a:lnTo>
                  <a:pt x="215153" y="2528994"/>
                </a:lnTo>
                <a:cubicBezTo>
                  <a:pt x="170330" y="2533476"/>
                  <a:pt x="120974" y="2522295"/>
                  <a:pt x="80683" y="2542441"/>
                </a:cubicBezTo>
                <a:cubicBezTo>
                  <a:pt x="51773" y="2556896"/>
                  <a:pt x="37117" y="2592460"/>
                  <a:pt x="26895" y="2623124"/>
                </a:cubicBezTo>
                <a:lnTo>
                  <a:pt x="0" y="2703806"/>
                </a:lnTo>
                <a:cubicBezTo>
                  <a:pt x="76211" y="2818118"/>
                  <a:pt x="-49324" y="2641029"/>
                  <a:pt x="107577" y="2797935"/>
                </a:cubicBezTo>
                <a:cubicBezTo>
                  <a:pt x="116542" y="2806900"/>
                  <a:pt x="123922" y="2817797"/>
                  <a:pt x="134471" y="2824830"/>
                </a:cubicBezTo>
                <a:cubicBezTo>
                  <a:pt x="205847" y="2872415"/>
                  <a:pt x="173536" y="2825989"/>
                  <a:pt x="228600" y="2892065"/>
                </a:cubicBezTo>
                <a:cubicBezTo>
                  <a:pt x="238946" y="2904481"/>
                  <a:pt x="244067" y="2920978"/>
                  <a:pt x="255495" y="2932406"/>
                </a:cubicBezTo>
                <a:cubicBezTo>
                  <a:pt x="271343" y="2948253"/>
                  <a:pt x="293436" y="2956900"/>
                  <a:pt x="309283" y="2972747"/>
                </a:cubicBezTo>
                <a:cubicBezTo>
                  <a:pt x="320711" y="2984175"/>
                  <a:pt x="325535" y="3000925"/>
                  <a:pt x="336177" y="3013088"/>
                </a:cubicBezTo>
                <a:cubicBezTo>
                  <a:pt x="357048" y="3036941"/>
                  <a:pt x="381000" y="3057912"/>
                  <a:pt x="403412" y="3080324"/>
                </a:cubicBezTo>
                <a:cubicBezTo>
                  <a:pt x="416859" y="3093771"/>
                  <a:pt x="433204" y="3104842"/>
                  <a:pt x="443753" y="3120665"/>
                </a:cubicBezTo>
                <a:cubicBezTo>
                  <a:pt x="463725" y="3150623"/>
                  <a:pt x="470166" y="3165999"/>
                  <a:pt x="497542" y="3187900"/>
                </a:cubicBezTo>
                <a:cubicBezTo>
                  <a:pt x="667388" y="3323777"/>
                  <a:pt x="550033" y="3227315"/>
                  <a:pt x="645459" y="3295477"/>
                </a:cubicBezTo>
                <a:cubicBezTo>
                  <a:pt x="663696" y="3308504"/>
                  <a:pt x="682030" y="3321471"/>
                  <a:pt x="699247" y="3335818"/>
                </a:cubicBezTo>
                <a:cubicBezTo>
                  <a:pt x="708987" y="3343934"/>
                  <a:pt x="715593" y="3355679"/>
                  <a:pt x="726142" y="3362712"/>
                </a:cubicBezTo>
                <a:cubicBezTo>
                  <a:pt x="742821" y="3373831"/>
                  <a:pt x="762931" y="3378982"/>
                  <a:pt x="779930" y="3389606"/>
                </a:cubicBezTo>
                <a:cubicBezTo>
                  <a:pt x="798935" y="3401484"/>
                  <a:pt x="813672" y="3419924"/>
                  <a:pt x="833718" y="3429947"/>
                </a:cubicBezTo>
                <a:cubicBezTo>
                  <a:pt x="859074" y="3442625"/>
                  <a:pt x="889044" y="3444163"/>
                  <a:pt x="914400" y="3456841"/>
                </a:cubicBezTo>
                <a:lnTo>
                  <a:pt x="968189" y="3483735"/>
                </a:lnTo>
                <a:cubicBezTo>
                  <a:pt x="981636" y="3479253"/>
                  <a:pt x="997462" y="3479143"/>
                  <a:pt x="1008530" y="3470288"/>
                </a:cubicBezTo>
                <a:cubicBezTo>
                  <a:pt x="1047627" y="3439010"/>
                  <a:pt x="1036491" y="3388006"/>
                  <a:pt x="1062318" y="3349265"/>
                </a:cubicBezTo>
                <a:lnTo>
                  <a:pt x="1089212" y="3308924"/>
                </a:lnTo>
                <a:cubicBezTo>
                  <a:pt x="1093694" y="3290994"/>
                  <a:pt x="1100045" y="3273431"/>
                  <a:pt x="1102659" y="3255135"/>
                </a:cubicBezTo>
                <a:cubicBezTo>
                  <a:pt x="1109030" y="3210541"/>
                  <a:pt x="1107804" y="3164940"/>
                  <a:pt x="1116106" y="3120665"/>
                </a:cubicBezTo>
                <a:cubicBezTo>
                  <a:pt x="1121330" y="3092802"/>
                  <a:pt x="1134035" y="3066877"/>
                  <a:pt x="1143000" y="3039983"/>
                </a:cubicBezTo>
                <a:lnTo>
                  <a:pt x="1156447" y="2999641"/>
                </a:lnTo>
                <a:cubicBezTo>
                  <a:pt x="1160929" y="2986194"/>
                  <a:pt x="1162032" y="2971094"/>
                  <a:pt x="1169895" y="2959300"/>
                </a:cubicBezTo>
                <a:cubicBezTo>
                  <a:pt x="1178860" y="2945853"/>
                  <a:pt x="1190225" y="2933727"/>
                  <a:pt x="1196789" y="2918959"/>
                </a:cubicBezTo>
                <a:cubicBezTo>
                  <a:pt x="1208303" y="2893054"/>
                  <a:pt x="1214718" y="2865171"/>
                  <a:pt x="1223683" y="2838277"/>
                </a:cubicBezTo>
                <a:lnTo>
                  <a:pt x="1277471" y="2676912"/>
                </a:lnTo>
                <a:lnTo>
                  <a:pt x="1290918" y="2636571"/>
                </a:lnTo>
                <a:lnTo>
                  <a:pt x="1304365" y="2596230"/>
                </a:lnTo>
                <a:cubicBezTo>
                  <a:pt x="1328009" y="2454364"/>
                  <a:pt x="1325997" y="2503264"/>
                  <a:pt x="1304365" y="2286947"/>
                </a:cubicBezTo>
                <a:cubicBezTo>
                  <a:pt x="1302955" y="2272843"/>
                  <a:pt x="1300941" y="2256629"/>
                  <a:pt x="1290918" y="2246606"/>
                </a:cubicBezTo>
                <a:cubicBezTo>
                  <a:pt x="1280895" y="2236583"/>
                  <a:pt x="1264024" y="2237641"/>
                  <a:pt x="1250577" y="2233159"/>
                </a:cubicBezTo>
                <a:cubicBezTo>
                  <a:pt x="1241612" y="2219712"/>
                  <a:pt x="1235111" y="2204246"/>
                  <a:pt x="1223683" y="2192818"/>
                </a:cubicBezTo>
                <a:cubicBezTo>
                  <a:pt x="1212255" y="2181390"/>
                  <a:pt x="1193438" y="2178544"/>
                  <a:pt x="1183342" y="2165924"/>
                </a:cubicBezTo>
                <a:cubicBezTo>
                  <a:pt x="1174487" y="2154856"/>
                  <a:pt x="1177188" y="2137737"/>
                  <a:pt x="1169895" y="2125583"/>
                </a:cubicBezTo>
                <a:cubicBezTo>
                  <a:pt x="1163372" y="2114711"/>
                  <a:pt x="1151965" y="2107653"/>
                  <a:pt x="1143000" y="2098688"/>
                </a:cubicBezTo>
                <a:cubicBezTo>
                  <a:pt x="1110995" y="2002674"/>
                  <a:pt x="1131831" y="2041594"/>
                  <a:pt x="1089212" y="1977665"/>
                </a:cubicBezTo>
                <a:cubicBezTo>
                  <a:pt x="1093694" y="1879053"/>
                  <a:pt x="1092143" y="1779982"/>
                  <a:pt x="1102659" y="1681830"/>
                </a:cubicBezTo>
                <a:cubicBezTo>
                  <a:pt x="1105679" y="1653642"/>
                  <a:pt x="1120588" y="1628041"/>
                  <a:pt x="1129553" y="1601147"/>
                </a:cubicBezTo>
                <a:lnTo>
                  <a:pt x="1156447" y="1520465"/>
                </a:lnTo>
                <a:cubicBezTo>
                  <a:pt x="1160930" y="1507018"/>
                  <a:pt x="1162032" y="1491918"/>
                  <a:pt x="1169895" y="1480124"/>
                </a:cubicBezTo>
                <a:lnTo>
                  <a:pt x="1196789" y="1439783"/>
                </a:lnTo>
                <a:cubicBezTo>
                  <a:pt x="1205754" y="1412889"/>
                  <a:pt x="1207958" y="1382688"/>
                  <a:pt x="1223683" y="1359100"/>
                </a:cubicBezTo>
                <a:cubicBezTo>
                  <a:pt x="1258440" y="1306965"/>
                  <a:pt x="1245466" y="1334091"/>
                  <a:pt x="1264024" y="1278418"/>
                </a:cubicBezTo>
                <a:cubicBezTo>
                  <a:pt x="1259542" y="1211183"/>
                  <a:pt x="1260107" y="1143419"/>
                  <a:pt x="1250577" y="1076712"/>
                </a:cubicBezTo>
                <a:cubicBezTo>
                  <a:pt x="1246568" y="1048648"/>
                  <a:pt x="1232648" y="1022924"/>
                  <a:pt x="1223683" y="996030"/>
                </a:cubicBezTo>
                <a:lnTo>
                  <a:pt x="1210236" y="955688"/>
                </a:lnTo>
                <a:lnTo>
                  <a:pt x="1196789" y="915347"/>
                </a:lnTo>
                <a:cubicBezTo>
                  <a:pt x="1192307" y="901900"/>
                  <a:pt x="1193365" y="885029"/>
                  <a:pt x="1183342" y="875006"/>
                </a:cubicBezTo>
                <a:cubicBezTo>
                  <a:pt x="1158326" y="849991"/>
                  <a:pt x="1146517" y="841699"/>
                  <a:pt x="1129553" y="807771"/>
                </a:cubicBezTo>
                <a:cubicBezTo>
                  <a:pt x="1123214" y="795093"/>
                  <a:pt x="1120588" y="780877"/>
                  <a:pt x="1116106" y="767430"/>
                </a:cubicBezTo>
                <a:cubicBezTo>
                  <a:pt x="1120588" y="704677"/>
                  <a:pt x="1125964" y="641981"/>
                  <a:pt x="1129553" y="579171"/>
                </a:cubicBezTo>
                <a:cubicBezTo>
                  <a:pt x="1134929" y="485088"/>
                  <a:pt x="1135174" y="390693"/>
                  <a:pt x="1143000" y="296783"/>
                </a:cubicBezTo>
                <a:cubicBezTo>
                  <a:pt x="1147018" y="248572"/>
                  <a:pt x="1158444" y="262745"/>
                  <a:pt x="1183342" y="229547"/>
                </a:cubicBezTo>
                <a:cubicBezTo>
                  <a:pt x="1202736" y="203689"/>
                  <a:pt x="1219201" y="175759"/>
                  <a:pt x="1237130" y="148865"/>
                </a:cubicBezTo>
                <a:lnTo>
                  <a:pt x="1264024" y="108524"/>
                </a:lnTo>
                <a:cubicBezTo>
                  <a:pt x="1253447" y="76793"/>
                  <a:pt x="1254446" y="59747"/>
                  <a:pt x="1223683" y="41288"/>
                </a:cubicBezTo>
                <a:cubicBezTo>
                  <a:pt x="1211529" y="33995"/>
                  <a:pt x="1203513" y="5429"/>
                  <a:pt x="1183342" y="947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32" y="1700808"/>
            <a:ext cx="8473440" cy="4901184"/>
          </a:xfrm>
          <a:prstGeom prst="rect">
            <a:avLst/>
          </a:prstGeom>
        </p:spPr>
      </p:pic>
      <p:sp>
        <p:nvSpPr>
          <p:cNvPr id="7" name="Volný tvar 6">
            <a:hlinkClick r:id="rId5" action="ppaction://hlinksldjump"/>
          </p:cNvPr>
          <p:cNvSpPr/>
          <p:nvPr/>
        </p:nvSpPr>
        <p:spPr>
          <a:xfrm>
            <a:off x="2723322" y="1878496"/>
            <a:ext cx="2474843" cy="1958008"/>
          </a:xfrm>
          <a:custGeom>
            <a:avLst/>
            <a:gdLst>
              <a:gd name="connsiteX0" fmla="*/ 188843 w 2474843"/>
              <a:gd name="connsiteY0" fmla="*/ 19878 h 1958008"/>
              <a:gd name="connsiteX1" fmla="*/ 238539 w 2474843"/>
              <a:gd name="connsiteY1" fmla="*/ 109330 h 1958008"/>
              <a:gd name="connsiteX2" fmla="*/ 268356 w 2474843"/>
              <a:gd name="connsiteY2" fmla="*/ 139147 h 1958008"/>
              <a:gd name="connsiteX3" fmla="*/ 318052 w 2474843"/>
              <a:gd name="connsiteY3" fmla="*/ 188843 h 1958008"/>
              <a:gd name="connsiteX4" fmla="*/ 347869 w 2474843"/>
              <a:gd name="connsiteY4" fmla="*/ 288234 h 1958008"/>
              <a:gd name="connsiteX5" fmla="*/ 337930 w 2474843"/>
              <a:gd name="connsiteY5" fmla="*/ 467139 h 1958008"/>
              <a:gd name="connsiteX6" fmla="*/ 298174 w 2474843"/>
              <a:gd name="connsiteY6" fmla="*/ 556591 h 1958008"/>
              <a:gd name="connsiteX7" fmla="*/ 278295 w 2474843"/>
              <a:gd name="connsiteY7" fmla="*/ 576469 h 1958008"/>
              <a:gd name="connsiteX8" fmla="*/ 228600 w 2474843"/>
              <a:gd name="connsiteY8" fmla="*/ 616226 h 1958008"/>
              <a:gd name="connsiteX9" fmla="*/ 228600 w 2474843"/>
              <a:gd name="connsiteY9" fmla="*/ 775252 h 1958008"/>
              <a:gd name="connsiteX10" fmla="*/ 288235 w 2474843"/>
              <a:gd name="connsiteY10" fmla="*/ 824947 h 1958008"/>
              <a:gd name="connsiteX11" fmla="*/ 318052 w 2474843"/>
              <a:gd name="connsiteY11" fmla="*/ 844826 h 1958008"/>
              <a:gd name="connsiteX12" fmla="*/ 347869 w 2474843"/>
              <a:gd name="connsiteY12" fmla="*/ 854765 h 1958008"/>
              <a:gd name="connsiteX13" fmla="*/ 377687 w 2474843"/>
              <a:gd name="connsiteY13" fmla="*/ 874643 h 1958008"/>
              <a:gd name="connsiteX14" fmla="*/ 467139 w 2474843"/>
              <a:gd name="connsiteY14" fmla="*/ 884582 h 1958008"/>
              <a:gd name="connsiteX15" fmla="*/ 496956 w 2474843"/>
              <a:gd name="connsiteY15" fmla="*/ 924339 h 1958008"/>
              <a:gd name="connsiteX16" fmla="*/ 516835 w 2474843"/>
              <a:gd name="connsiteY16" fmla="*/ 954156 h 1958008"/>
              <a:gd name="connsiteX17" fmla="*/ 546652 w 2474843"/>
              <a:gd name="connsiteY17" fmla="*/ 983974 h 1958008"/>
              <a:gd name="connsiteX18" fmla="*/ 566530 w 2474843"/>
              <a:gd name="connsiteY18" fmla="*/ 1013791 h 1958008"/>
              <a:gd name="connsiteX19" fmla="*/ 616226 w 2474843"/>
              <a:gd name="connsiteY19" fmla="*/ 1063487 h 1958008"/>
              <a:gd name="connsiteX20" fmla="*/ 655982 w 2474843"/>
              <a:gd name="connsiteY20" fmla="*/ 1123121 h 1958008"/>
              <a:gd name="connsiteX21" fmla="*/ 675861 w 2474843"/>
              <a:gd name="connsiteY21" fmla="*/ 1152939 h 1958008"/>
              <a:gd name="connsiteX22" fmla="*/ 705678 w 2474843"/>
              <a:gd name="connsiteY22" fmla="*/ 1212574 h 1958008"/>
              <a:gd name="connsiteX23" fmla="*/ 745435 w 2474843"/>
              <a:gd name="connsiteY23" fmla="*/ 1272208 h 1958008"/>
              <a:gd name="connsiteX24" fmla="*/ 775252 w 2474843"/>
              <a:gd name="connsiteY24" fmla="*/ 1331843 h 1958008"/>
              <a:gd name="connsiteX25" fmla="*/ 824948 w 2474843"/>
              <a:gd name="connsiteY25" fmla="*/ 1381539 h 1958008"/>
              <a:gd name="connsiteX26" fmla="*/ 894521 w 2474843"/>
              <a:gd name="connsiteY26" fmla="*/ 1461052 h 1958008"/>
              <a:gd name="connsiteX27" fmla="*/ 1341782 w 2474843"/>
              <a:gd name="connsiteY27" fmla="*/ 1500808 h 1958008"/>
              <a:gd name="connsiteX28" fmla="*/ 1381539 w 2474843"/>
              <a:gd name="connsiteY28" fmla="*/ 1510747 h 1958008"/>
              <a:gd name="connsiteX29" fmla="*/ 1441174 w 2474843"/>
              <a:gd name="connsiteY29" fmla="*/ 1540565 h 1958008"/>
              <a:gd name="connsiteX30" fmla="*/ 1500808 w 2474843"/>
              <a:gd name="connsiteY30" fmla="*/ 1570382 h 1958008"/>
              <a:gd name="connsiteX31" fmla="*/ 1570382 w 2474843"/>
              <a:gd name="connsiteY31" fmla="*/ 1649895 h 1958008"/>
              <a:gd name="connsiteX32" fmla="*/ 1580321 w 2474843"/>
              <a:gd name="connsiteY32" fmla="*/ 1679713 h 1958008"/>
              <a:gd name="connsiteX33" fmla="*/ 1639956 w 2474843"/>
              <a:gd name="connsiteY33" fmla="*/ 1729408 h 1958008"/>
              <a:gd name="connsiteX34" fmla="*/ 1699591 w 2474843"/>
              <a:gd name="connsiteY34" fmla="*/ 1739347 h 1958008"/>
              <a:gd name="connsiteX35" fmla="*/ 1858617 w 2474843"/>
              <a:gd name="connsiteY35" fmla="*/ 1749287 h 1958008"/>
              <a:gd name="connsiteX36" fmla="*/ 1888435 w 2474843"/>
              <a:gd name="connsiteY36" fmla="*/ 1729408 h 1958008"/>
              <a:gd name="connsiteX37" fmla="*/ 1948069 w 2474843"/>
              <a:gd name="connsiteY37" fmla="*/ 1709530 h 1958008"/>
              <a:gd name="connsiteX38" fmla="*/ 1977887 w 2474843"/>
              <a:gd name="connsiteY38" fmla="*/ 1699591 h 1958008"/>
              <a:gd name="connsiteX39" fmla="*/ 2007704 w 2474843"/>
              <a:gd name="connsiteY39" fmla="*/ 1679713 h 1958008"/>
              <a:gd name="connsiteX40" fmla="*/ 2027582 w 2474843"/>
              <a:gd name="connsiteY40" fmla="*/ 1649895 h 1958008"/>
              <a:gd name="connsiteX41" fmla="*/ 2047461 w 2474843"/>
              <a:gd name="connsiteY41" fmla="*/ 1630017 h 1958008"/>
              <a:gd name="connsiteX42" fmla="*/ 2067339 w 2474843"/>
              <a:gd name="connsiteY42" fmla="*/ 1600200 h 1958008"/>
              <a:gd name="connsiteX43" fmla="*/ 2107095 w 2474843"/>
              <a:gd name="connsiteY43" fmla="*/ 1550504 h 1958008"/>
              <a:gd name="connsiteX44" fmla="*/ 2136913 w 2474843"/>
              <a:gd name="connsiteY44" fmla="*/ 1500808 h 1958008"/>
              <a:gd name="connsiteX45" fmla="*/ 2186608 w 2474843"/>
              <a:gd name="connsiteY45" fmla="*/ 1351721 h 1958008"/>
              <a:gd name="connsiteX46" fmla="*/ 2196548 w 2474843"/>
              <a:gd name="connsiteY46" fmla="*/ 1321904 h 1958008"/>
              <a:gd name="connsiteX47" fmla="*/ 2206487 w 2474843"/>
              <a:gd name="connsiteY47" fmla="*/ 1292087 h 1958008"/>
              <a:gd name="connsiteX48" fmla="*/ 2186608 w 2474843"/>
              <a:gd name="connsiteY48" fmla="*/ 1182756 h 1958008"/>
              <a:gd name="connsiteX49" fmla="*/ 2107095 w 2474843"/>
              <a:gd name="connsiteY49" fmla="*/ 1083365 h 1958008"/>
              <a:gd name="connsiteX50" fmla="*/ 2037521 w 2474843"/>
              <a:gd name="connsiteY50" fmla="*/ 1023730 h 1958008"/>
              <a:gd name="connsiteX51" fmla="*/ 1997765 w 2474843"/>
              <a:gd name="connsiteY51" fmla="*/ 974034 h 1958008"/>
              <a:gd name="connsiteX52" fmla="*/ 1958008 w 2474843"/>
              <a:gd name="connsiteY52" fmla="*/ 924339 h 1958008"/>
              <a:gd name="connsiteX53" fmla="*/ 1928191 w 2474843"/>
              <a:gd name="connsiteY53" fmla="*/ 864704 h 1958008"/>
              <a:gd name="connsiteX54" fmla="*/ 1898374 w 2474843"/>
              <a:gd name="connsiteY54" fmla="*/ 815008 h 1958008"/>
              <a:gd name="connsiteX55" fmla="*/ 1888435 w 2474843"/>
              <a:gd name="connsiteY55" fmla="*/ 775252 h 1958008"/>
              <a:gd name="connsiteX56" fmla="*/ 1878495 w 2474843"/>
              <a:gd name="connsiteY56" fmla="*/ 745434 h 1958008"/>
              <a:gd name="connsiteX57" fmla="*/ 1868556 w 2474843"/>
              <a:gd name="connsiteY57" fmla="*/ 685800 h 1958008"/>
              <a:gd name="connsiteX58" fmla="*/ 1878495 w 2474843"/>
              <a:gd name="connsiteY58" fmla="*/ 467139 h 1958008"/>
              <a:gd name="connsiteX59" fmla="*/ 1948069 w 2474843"/>
              <a:gd name="connsiteY59" fmla="*/ 397565 h 1958008"/>
              <a:gd name="connsiteX60" fmla="*/ 2047461 w 2474843"/>
              <a:gd name="connsiteY60" fmla="*/ 367747 h 1958008"/>
              <a:gd name="connsiteX61" fmla="*/ 2107095 w 2474843"/>
              <a:gd name="connsiteY61" fmla="*/ 377687 h 1958008"/>
              <a:gd name="connsiteX62" fmla="*/ 2126974 w 2474843"/>
              <a:gd name="connsiteY62" fmla="*/ 437321 h 1958008"/>
              <a:gd name="connsiteX63" fmla="*/ 2097156 w 2474843"/>
              <a:gd name="connsiteY63" fmla="*/ 506895 h 1958008"/>
              <a:gd name="connsiteX64" fmla="*/ 2087217 w 2474843"/>
              <a:gd name="connsiteY64" fmla="*/ 536713 h 1958008"/>
              <a:gd name="connsiteX65" fmla="*/ 2057400 w 2474843"/>
              <a:gd name="connsiteY65" fmla="*/ 556591 h 1958008"/>
              <a:gd name="connsiteX66" fmla="*/ 2037521 w 2474843"/>
              <a:gd name="connsiteY66" fmla="*/ 576469 h 1958008"/>
              <a:gd name="connsiteX67" fmla="*/ 2017643 w 2474843"/>
              <a:gd name="connsiteY67" fmla="*/ 636104 h 1958008"/>
              <a:gd name="connsiteX68" fmla="*/ 2047461 w 2474843"/>
              <a:gd name="connsiteY68" fmla="*/ 705678 h 1958008"/>
              <a:gd name="connsiteX69" fmla="*/ 2097156 w 2474843"/>
              <a:gd name="connsiteY69" fmla="*/ 755374 h 1958008"/>
              <a:gd name="connsiteX70" fmla="*/ 2126974 w 2474843"/>
              <a:gd name="connsiteY70" fmla="*/ 765313 h 1958008"/>
              <a:gd name="connsiteX71" fmla="*/ 2156791 w 2474843"/>
              <a:gd name="connsiteY71" fmla="*/ 785191 h 1958008"/>
              <a:gd name="connsiteX72" fmla="*/ 2196548 w 2474843"/>
              <a:gd name="connsiteY72" fmla="*/ 854765 h 1958008"/>
              <a:gd name="connsiteX73" fmla="*/ 2236304 w 2474843"/>
              <a:gd name="connsiteY73" fmla="*/ 904461 h 1958008"/>
              <a:gd name="connsiteX74" fmla="*/ 2295939 w 2474843"/>
              <a:gd name="connsiteY74" fmla="*/ 944217 h 1958008"/>
              <a:gd name="connsiteX75" fmla="*/ 2355574 w 2474843"/>
              <a:gd name="connsiteY75" fmla="*/ 964095 h 1958008"/>
              <a:gd name="connsiteX76" fmla="*/ 2375452 w 2474843"/>
              <a:gd name="connsiteY76" fmla="*/ 983974 h 1958008"/>
              <a:gd name="connsiteX77" fmla="*/ 2395330 w 2474843"/>
              <a:gd name="connsiteY77" fmla="*/ 1023730 h 1958008"/>
              <a:gd name="connsiteX78" fmla="*/ 2425148 w 2474843"/>
              <a:gd name="connsiteY78" fmla="*/ 1043608 h 1958008"/>
              <a:gd name="connsiteX79" fmla="*/ 2464904 w 2474843"/>
              <a:gd name="connsiteY79" fmla="*/ 1133061 h 1958008"/>
              <a:gd name="connsiteX80" fmla="*/ 2474843 w 2474843"/>
              <a:gd name="connsiteY80" fmla="*/ 1162878 h 1958008"/>
              <a:gd name="connsiteX81" fmla="*/ 2464904 w 2474843"/>
              <a:gd name="connsiteY81" fmla="*/ 1222513 h 1958008"/>
              <a:gd name="connsiteX82" fmla="*/ 2435087 w 2474843"/>
              <a:gd name="connsiteY82" fmla="*/ 1242391 h 1958008"/>
              <a:gd name="connsiteX83" fmla="*/ 2415208 w 2474843"/>
              <a:gd name="connsiteY83" fmla="*/ 1262269 h 1958008"/>
              <a:gd name="connsiteX84" fmla="*/ 2375452 w 2474843"/>
              <a:gd name="connsiteY84" fmla="*/ 1321904 h 1958008"/>
              <a:gd name="connsiteX85" fmla="*/ 2355574 w 2474843"/>
              <a:gd name="connsiteY85" fmla="*/ 1351721 h 1958008"/>
              <a:gd name="connsiteX86" fmla="*/ 2345635 w 2474843"/>
              <a:gd name="connsiteY86" fmla="*/ 1381539 h 1958008"/>
              <a:gd name="connsiteX87" fmla="*/ 2325756 w 2474843"/>
              <a:gd name="connsiteY87" fmla="*/ 1401417 h 1958008"/>
              <a:gd name="connsiteX88" fmla="*/ 2305878 w 2474843"/>
              <a:gd name="connsiteY88" fmla="*/ 1461052 h 1958008"/>
              <a:gd name="connsiteX89" fmla="*/ 2295939 w 2474843"/>
              <a:gd name="connsiteY89" fmla="*/ 1490869 h 1958008"/>
              <a:gd name="connsiteX90" fmla="*/ 2286000 w 2474843"/>
              <a:gd name="connsiteY90" fmla="*/ 1520687 h 1958008"/>
              <a:gd name="connsiteX91" fmla="*/ 2276061 w 2474843"/>
              <a:gd name="connsiteY91" fmla="*/ 1898374 h 1958008"/>
              <a:gd name="connsiteX92" fmla="*/ 2206487 w 2474843"/>
              <a:gd name="connsiteY92" fmla="*/ 1948069 h 1958008"/>
              <a:gd name="connsiteX93" fmla="*/ 2176669 w 2474843"/>
              <a:gd name="connsiteY93" fmla="*/ 1958008 h 1958008"/>
              <a:gd name="connsiteX94" fmla="*/ 1411356 w 2474843"/>
              <a:gd name="connsiteY94" fmla="*/ 1948069 h 1958008"/>
              <a:gd name="connsiteX95" fmla="*/ 1381539 w 2474843"/>
              <a:gd name="connsiteY95" fmla="*/ 1938130 h 1958008"/>
              <a:gd name="connsiteX96" fmla="*/ 1351721 w 2474843"/>
              <a:gd name="connsiteY96" fmla="*/ 1918252 h 1958008"/>
              <a:gd name="connsiteX97" fmla="*/ 1292087 w 2474843"/>
              <a:gd name="connsiteY97" fmla="*/ 1798982 h 1958008"/>
              <a:gd name="connsiteX98" fmla="*/ 1282148 w 2474843"/>
              <a:gd name="connsiteY98" fmla="*/ 1769165 h 1958008"/>
              <a:gd name="connsiteX99" fmla="*/ 1252330 w 2474843"/>
              <a:gd name="connsiteY99" fmla="*/ 1709530 h 1958008"/>
              <a:gd name="connsiteX100" fmla="*/ 1222513 w 2474843"/>
              <a:gd name="connsiteY100" fmla="*/ 1699591 h 1958008"/>
              <a:gd name="connsiteX101" fmla="*/ 1053548 w 2474843"/>
              <a:gd name="connsiteY101" fmla="*/ 1669774 h 1958008"/>
              <a:gd name="connsiteX102" fmla="*/ 944217 w 2474843"/>
              <a:gd name="connsiteY102" fmla="*/ 1630017 h 1958008"/>
              <a:gd name="connsiteX103" fmla="*/ 844826 w 2474843"/>
              <a:gd name="connsiteY103" fmla="*/ 1600200 h 1958008"/>
              <a:gd name="connsiteX104" fmla="*/ 795130 w 2474843"/>
              <a:gd name="connsiteY104" fmla="*/ 1570382 h 1958008"/>
              <a:gd name="connsiteX105" fmla="*/ 715617 w 2474843"/>
              <a:gd name="connsiteY105" fmla="*/ 1510747 h 1958008"/>
              <a:gd name="connsiteX106" fmla="*/ 685800 w 2474843"/>
              <a:gd name="connsiteY106" fmla="*/ 1490869 h 1958008"/>
              <a:gd name="connsiteX107" fmla="*/ 655982 w 2474843"/>
              <a:gd name="connsiteY107" fmla="*/ 1431234 h 1958008"/>
              <a:gd name="connsiteX108" fmla="*/ 626165 w 2474843"/>
              <a:gd name="connsiteY108" fmla="*/ 1371600 h 1958008"/>
              <a:gd name="connsiteX109" fmla="*/ 586408 w 2474843"/>
              <a:gd name="connsiteY109" fmla="*/ 1321904 h 1958008"/>
              <a:gd name="connsiteX110" fmla="*/ 556591 w 2474843"/>
              <a:gd name="connsiteY110" fmla="*/ 1272208 h 1958008"/>
              <a:gd name="connsiteX111" fmla="*/ 546652 w 2474843"/>
              <a:gd name="connsiteY111" fmla="*/ 1242391 h 1958008"/>
              <a:gd name="connsiteX112" fmla="*/ 506895 w 2474843"/>
              <a:gd name="connsiteY112" fmla="*/ 1202634 h 1958008"/>
              <a:gd name="connsiteX113" fmla="*/ 487017 w 2474843"/>
              <a:gd name="connsiteY113" fmla="*/ 1172817 h 1958008"/>
              <a:gd name="connsiteX114" fmla="*/ 437321 w 2474843"/>
              <a:gd name="connsiteY114" fmla="*/ 1123121 h 1958008"/>
              <a:gd name="connsiteX115" fmla="*/ 407504 w 2474843"/>
              <a:gd name="connsiteY115" fmla="*/ 1133061 h 1958008"/>
              <a:gd name="connsiteX116" fmla="*/ 377687 w 2474843"/>
              <a:gd name="connsiteY116" fmla="*/ 1152939 h 1958008"/>
              <a:gd name="connsiteX117" fmla="*/ 288235 w 2474843"/>
              <a:gd name="connsiteY117" fmla="*/ 1143000 h 1958008"/>
              <a:gd name="connsiteX118" fmla="*/ 278295 w 2474843"/>
              <a:gd name="connsiteY118" fmla="*/ 1113182 h 1958008"/>
              <a:gd name="connsiteX119" fmla="*/ 268356 w 2474843"/>
              <a:gd name="connsiteY119" fmla="*/ 1063487 h 1958008"/>
              <a:gd name="connsiteX120" fmla="*/ 238539 w 2474843"/>
              <a:gd name="connsiteY120" fmla="*/ 1003852 h 1958008"/>
              <a:gd name="connsiteX121" fmla="*/ 198782 w 2474843"/>
              <a:gd name="connsiteY121" fmla="*/ 974034 h 1958008"/>
              <a:gd name="connsiteX122" fmla="*/ 149087 w 2474843"/>
              <a:gd name="connsiteY122" fmla="*/ 934278 h 1958008"/>
              <a:gd name="connsiteX123" fmla="*/ 59635 w 2474843"/>
              <a:gd name="connsiteY123" fmla="*/ 904461 h 1958008"/>
              <a:gd name="connsiteX124" fmla="*/ 0 w 2474843"/>
              <a:gd name="connsiteY124" fmla="*/ 874643 h 1958008"/>
              <a:gd name="connsiteX125" fmla="*/ 9939 w 2474843"/>
              <a:gd name="connsiteY125" fmla="*/ 705678 h 1958008"/>
              <a:gd name="connsiteX126" fmla="*/ 29817 w 2474843"/>
              <a:gd name="connsiteY126" fmla="*/ 646043 h 1958008"/>
              <a:gd name="connsiteX127" fmla="*/ 59635 w 2474843"/>
              <a:gd name="connsiteY127" fmla="*/ 616226 h 1958008"/>
              <a:gd name="connsiteX128" fmla="*/ 69574 w 2474843"/>
              <a:gd name="connsiteY128" fmla="*/ 586408 h 1958008"/>
              <a:gd name="connsiteX129" fmla="*/ 99391 w 2474843"/>
              <a:gd name="connsiteY129" fmla="*/ 556591 h 1958008"/>
              <a:gd name="connsiteX130" fmla="*/ 119269 w 2474843"/>
              <a:gd name="connsiteY130" fmla="*/ 526774 h 1958008"/>
              <a:gd name="connsiteX131" fmla="*/ 129208 w 2474843"/>
              <a:gd name="connsiteY131" fmla="*/ 496956 h 1958008"/>
              <a:gd name="connsiteX132" fmla="*/ 149087 w 2474843"/>
              <a:gd name="connsiteY132" fmla="*/ 477078 h 1958008"/>
              <a:gd name="connsiteX133" fmla="*/ 129208 w 2474843"/>
              <a:gd name="connsiteY133" fmla="*/ 308113 h 1958008"/>
              <a:gd name="connsiteX134" fmla="*/ 109330 w 2474843"/>
              <a:gd name="connsiteY134" fmla="*/ 238539 h 1958008"/>
              <a:gd name="connsiteX135" fmla="*/ 89452 w 2474843"/>
              <a:gd name="connsiteY135" fmla="*/ 208721 h 1958008"/>
              <a:gd name="connsiteX136" fmla="*/ 79513 w 2474843"/>
              <a:gd name="connsiteY136" fmla="*/ 178904 h 1958008"/>
              <a:gd name="connsiteX137" fmla="*/ 49695 w 2474843"/>
              <a:gd name="connsiteY137" fmla="*/ 159026 h 1958008"/>
              <a:gd name="connsiteX138" fmla="*/ 39756 w 2474843"/>
              <a:gd name="connsiteY138" fmla="*/ 129208 h 1958008"/>
              <a:gd name="connsiteX139" fmla="*/ 9939 w 2474843"/>
              <a:gd name="connsiteY139" fmla="*/ 69574 h 1958008"/>
              <a:gd name="connsiteX140" fmla="*/ 59635 w 2474843"/>
              <a:gd name="connsiteY140" fmla="*/ 29817 h 1958008"/>
              <a:gd name="connsiteX141" fmla="*/ 99391 w 2474843"/>
              <a:gd name="connsiteY141" fmla="*/ 19878 h 1958008"/>
              <a:gd name="connsiteX142" fmla="*/ 159026 w 2474843"/>
              <a:gd name="connsiteY142" fmla="*/ 0 h 1958008"/>
              <a:gd name="connsiteX143" fmla="*/ 228600 w 2474843"/>
              <a:gd name="connsiteY143" fmla="*/ 19878 h 1958008"/>
              <a:gd name="connsiteX144" fmla="*/ 258417 w 2474843"/>
              <a:gd name="connsiteY144" fmla="*/ 39756 h 1958008"/>
              <a:gd name="connsiteX145" fmla="*/ 278295 w 2474843"/>
              <a:gd name="connsiteY145" fmla="*/ 69574 h 1958008"/>
              <a:gd name="connsiteX146" fmla="*/ 268356 w 2474843"/>
              <a:gd name="connsiteY146" fmla="*/ 109330 h 195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2474843" h="1958008">
                <a:moveTo>
                  <a:pt x="188843" y="19878"/>
                </a:moveTo>
                <a:cubicBezTo>
                  <a:pt x="201532" y="45255"/>
                  <a:pt x="218411" y="85176"/>
                  <a:pt x="238539" y="109330"/>
                </a:cubicBezTo>
                <a:cubicBezTo>
                  <a:pt x="247537" y="120128"/>
                  <a:pt x="259358" y="128349"/>
                  <a:pt x="268356" y="139147"/>
                </a:cubicBezTo>
                <a:cubicBezTo>
                  <a:pt x="309769" y="188843"/>
                  <a:pt x="263388" y="152400"/>
                  <a:pt x="318052" y="188843"/>
                </a:cubicBezTo>
                <a:cubicBezTo>
                  <a:pt x="342250" y="261437"/>
                  <a:pt x="332848" y="228150"/>
                  <a:pt x="347869" y="288234"/>
                </a:cubicBezTo>
                <a:cubicBezTo>
                  <a:pt x="344556" y="347869"/>
                  <a:pt x="345338" y="407873"/>
                  <a:pt x="337930" y="467139"/>
                </a:cubicBezTo>
                <a:cubicBezTo>
                  <a:pt x="333844" y="499829"/>
                  <a:pt x="318519" y="531160"/>
                  <a:pt x="298174" y="556591"/>
                </a:cubicBezTo>
                <a:cubicBezTo>
                  <a:pt x="292320" y="563908"/>
                  <a:pt x="285612" y="570615"/>
                  <a:pt x="278295" y="576469"/>
                </a:cubicBezTo>
                <a:cubicBezTo>
                  <a:pt x="215616" y="626611"/>
                  <a:pt x="276587" y="568236"/>
                  <a:pt x="228600" y="616226"/>
                </a:cubicBezTo>
                <a:cubicBezTo>
                  <a:pt x="217152" y="684916"/>
                  <a:pt x="210106" y="695109"/>
                  <a:pt x="228600" y="775252"/>
                </a:cubicBezTo>
                <a:cubicBezTo>
                  <a:pt x="236308" y="808651"/>
                  <a:pt x="263084" y="810575"/>
                  <a:pt x="288235" y="824947"/>
                </a:cubicBezTo>
                <a:cubicBezTo>
                  <a:pt x="298606" y="830874"/>
                  <a:pt x="307368" y="839484"/>
                  <a:pt x="318052" y="844826"/>
                </a:cubicBezTo>
                <a:cubicBezTo>
                  <a:pt x="327423" y="849511"/>
                  <a:pt x="338498" y="850080"/>
                  <a:pt x="347869" y="854765"/>
                </a:cubicBezTo>
                <a:cubicBezTo>
                  <a:pt x="358553" y="860107"/>
                  <a:pt x="366098" y="871746"/>
                  <a:pt x="377687" y="874643"/>
                </a:cubicBezTo>
                <a:cubicBezTo>
                  <a:pt x="406792" y="881919"/>
                  <a:pt x="437322" y="881269"/>
                  <a:pt x="467139" y="884582"/>
                </a:cubicBezTo>
                <a:cubicBezTo>
                  <a:pt x="477078" y="897834"/>
                  <a:pt x="487328" y="910859"/>
                  <a:pt x="496956" y="924339"/>
                </a:cubicBezTo>
                <a:cubicBezTo>
                  <a:pt x="503899" y="934059"/>
                  <a:pt x="509188" y="944979"/>
                  <a:pt x="516835" y="954156"/>
                </a:cubicBezTo>
                <a:cubicBezTo>
                  <a:pt x="525834" y="964954"/>
                  <a:pt x="537654" y="973176"/>
                  <a:pt x="546652" y="983974"/>
                </a:cubicBezTo>
                <a:cubicBezTo>
                  <a:pt x="554299" y="993151"/>
                  <a:pt x="558664" y="1004801"/>
                  <a:pt x="566530" y="1013791"/>
                </a:cubicBezTo>
                <a:cubicBezTo>
                  <a:pt x="581957" y="1031422"/>
                  <a:pt x="603231" y="1043995"/>
                  <a:pt x="616226" y="1063487"/>
                </a:cubicBezTo>
                <a:lnTo>
                  <a:pt x="655982" y="1123121"/>
                </a:lnTo>
                <a:lnTo>
                  <a:pt x="675861" y="1152939"/>
                </a:lnTo>
                <a:cubicBezTo>
                  <a:pt x="700843" y="1227884"/>
                  <a:pt x="667144" y="1135505"/>
                  <a:pt x="705678" y="1212574"/>
                </a:cubicBezTo>
                <a:cubicBezTo>
                  <a:pt x="734444" y="1270108"/>
                  <a:pt x="688912" y="1215687"/>
                  <a:pt x="745435" y="1272208"/>
                </a:cubicBezTo>
                <a:cubicBezTo>
                  <a:pt x="754818" y="1300359"/>
                  <a:pt x="754502" y="1308129"/>
                  <a:pt x="775252" y="1331843"/>
                </a:cubicBezTo>
                <a:cubicBezTo>
                  <a:pt x="790679" y="1349474"/>
                  <a:pt x="811953" y="1362047"/>
                  <a:pt x="824948" y="1381539"/>
                </a:cubicBezTo>
                <a:cubicBezTo>
                  <a:pt x="871330" y="1451113"/>
                  <a:pt x="844826" y="1427922"/>
                  <a:pt x="894521" y="1461052"/>
                </a:cubicBezTo>
                <a:cubicBezTo>
                  <a:pt x="950781" y="1629814"/>
                  <a:pt x="891120" y="1482031"/>
                  <a:pt x="1341782" y="1500808"/>
                </a:cubicBezTo>
                <a:cubicBezTo>
                  <a:pt x="1355430" y="1501377"/>
                  <a:pt x="1368287" y="1507434"/>
                  <a:pt x="1381539" y="1510747"/>
                </a:cubicBezTo>
                <a:cubicBezTo>
                  <a:pt x="1466980" y="1567711"/>
                  <a:pt x="1358883" y="1499420"/>
                  <a:pt x="1441174" y="1540565"/>
                </a:cubicBezTo>
                <a:cubicBezTo>
                  <a:pt x="1518246" y="1579100"/>
                  <a:pt x="1425859" y="1545399"/>
                  <a:pt x="1500808" y="1570382"/>
                </a:cubicBezTo>
                <a:cubicBezTo>
                  <a:pt x="1547191" y="1639956"/>
                  <a:pt x="1520687" y="1616765"/>
                  <a:pt x="1570382" y="1649895"/>
                </a:cubicBezTo>
                <a:cubicBezTo>
                  <a:pt x="1573695" y="1659834"/>
                  <a:pt x="1574931" y="1670729"/>
                  <a:pt x="1580321" y="1679713"/>
                </a:cubicBezTo>
                <a:cubicBezTo>
                  <a:pt x="1587899" y="1692342"/>
                  <a:pt x="1635155" y="1727488"/>
                  <a:pt x="1639956" y="1729408"/>
                </a:cubicBezTo>
                <a:cubicBezTo>
                  <a:pt x="1658667" y="1736892"/>
                  <a:pt x="1679713" y="1736034"/>
                  <a:pt x="1699591" y="1739347"/>
                </a:cubicBezTo>
                <a:cubicBezTo>
                  <a:pt x="1766733" y="1772919"/>
                  <a:pt x="1746922" y="1771626"/>
                  <a:pt x="1858617" y="1749287"/>
                </a:cubicBezTo>
                <a:cubicBezTo>
                  <a:pt x="1870331" y="1746944"/>
                  <a:pt x="1877519" y="1734260"/>
                  <a:pt x="1888435" y="1729408"/>
                </a:cubicBezTo>
                <a:cubicBezTo>
                  <a:pt x="1907582" y="1720898"/>
                  <a:pt x="1928191" y="1716156"/>
                  <a:pt x="1948069" y="1709530"/>
                </a:cubicBezTo>
                <a:lnTo>
                  <a:pt x="1977887" y="1699591"/>
                </a:lnTo>
                <a:cubicBezTo>
                  <a:pt x="1987826" y="1692965"/>
                  <a:pt x="1999258" y="1688160"/>
                  <a:pt x="2007704" y="1679713"/>
                </a:cubicBezTo>
                <a:cubicBezTo>
                  <a:pt x="2016151" y="1671266"/>
                  <a:pt x="2020120" y="1659223"/>
                  <a:pt x="2027582" y="1649895"/>
                </a:cubicBezTo>
                <a:cubicBezTo>
                  <a:pt x="2033436" y="1642578"/>
                  <a:pt x="2041607" y="1637334"/>
                  <a:pt x="2047461" y="1630017"/>
                </a:cubicBezTo>
                <a:cubicBezTo>
                  <a:pt x="2054923" y="1620689"/>
                  <a:pt x="2059877" y="1609528"/>
                  <a:pt x="2067339" y="1600200"/>
                </a:cubicBezTo>
                <a:cubicBezTo>
                  <a:pt x="2091991" y="1569385"/>
                  <a:pt x="2086701" y="1591291"/>
                  <a:pt x="2107095" y="1550504"/>
                </a:cubicBezTo>
                <a:cubicBezTo>
                  <a:pt x="2132901" y="1498894"/>
                  <a:pt x="2098087" y="1539636"/>
                  <a:pt x="2136913" y="1500808"/>
                </a:cubicBezTo>
                <a:lnTo>
                  <a:pt x="2186608" y="1351721"/>
                </a:lnTo>
                <a:lnTo>
                  <a:pt x="2196548" y="1321904"/>
                </a:lnTo>
                <a:lnTo>
                  <a:pt x="2206487" y="1292087"/>
                </a:lnTo>
                <a:cubicBezTo>
                  <a:pt x="2204320" y="1274749"/>
                  <a:pt x="2201437" y="1209448"/>
                  <a:pt x="2186608" y="1182756"/>
                </a:cubicBezTo>
                <a:cubicBezTo>
                  <a:pt x="2163353" y="1140897"/>
                  <a:pt x="2142646" y="1113837"/>
                  <a:pt x="2107095" y="1083365"/>
                </a:cubicBezTo>
                <a:cubicBezTo>
                  <a:pt x="2072125" y="1053391"/>
                  <a:pt x="2069342" y="1071462"/>
                  <a:pt x="2037521" y="1023730"/>
                </a:cubicBezTo>
                <a:cubicBezTo>
                  <a:pt x="1976339" y="931958"/>
                  <a:pt x="2054414" y="1044846"/>
                  <a:pt x="1997765" y="974034"/>
                </a:cubicBezTo>
                <a:cubicBezTo>
                  <a:pt x="1947623" y="911355"/>
                  <a:pt x="2005998" y="972326"/>
                  <a:pt x="1958008" y="924339"/>
                </a:cubicBezTo>
                <a:cubicBezTo>
                  <a:pt x="1933027" y="849393"/>
                  <a:pt x="1966724" y="941770"/>
                  <a:pt x="1928191" y="864704"/>
                </a:cubicBezTo>
                <a:cubicBezTo>
                  <a:pt x="1902386" y="813093"/>
                  <a:pt x="1937201" y="853837"/>
                  <a:pt x="1898374" y="815008"/>
                </a:cubicBezTo>
                <a:cubicBezTo>
                  <a:pt x="1895061" y="801756"/>
                  <a:pt x="1892188" y="788386"/>
                  <a:pt x="1888435" y="775252"/>
                </a:cubicBezTo>
                <a:cubicBezTo>
                  <a:pt x="1885557" y="765178"/>
                  <a:pt x="1880768" y="755662"/>
                  <a:pt x="1878495" y="745434"/>
                </a:cubicBezTo>
                <a:cubicBezTo>
                  <a:pt x="1874123" y="725762"/>
                  <a:pt x="1871869" y="705678"/>
                  <a:pt x="1868556" y="685800"/>
                </a:cubicBezTo>
                <a:cubicBezTo>
                  <a:pt x="1871869" y="612913"/>
                  <a:pt x="1872676" y="539869"/>
                  <a:pt x="1878495" y="467139"/>
                </a:cubicBezTo>
                <a:cubicBezTo>
                  <a:pt x="1881508" y="429476"/>
                  <a:pt x="1912741" y="409341"/>
                  <a:pt x="1948069" y="397565"/>
                </a:cubicBezTo>
                <a:cubicBezTo>
                  <a:pt x="2020663" y="373367"/>
                  <a:pt x="1987376" y="382769"/>
                  <a:pt x="2047461" y="367747"/>
                </a:cubicBezTo>
                <a:cubicBezTo>
                  <a:pt x="2067339" y="371060"/>
                  <a:pt x="2091929" y="364417"/>
                  <a:pt x="2107095" y="377687"/>
                </a:cubicBezTo>
                <a:cubicBezTo>
                  <a:pt x="2122864" y="391485"/>
                  <a:pt x="2126974" y="437321"/>
                  <a:pt x="2126974" y="437321"/>
                </a:cubicBezTo>
                <a:cubicBezTo>
                  <a:pt x="2103723" y="553580"/>
                  <a:pt x="2135346" y="443246"/>
                  <a:pt x="2097156" y="506895"/>
                </a:cubicBezTo>
                <a:cubicBezTo>
                  <a:pt x="2091766" y="515879"/>
                  <a:pt x="2093762" y="528532"/>
                  <a:pt x="2087217" y="536713"/>
                </a:cubicBezTo>
                <a:cubicBezTo>
                  <a:pt x="2079755" y="546041"/>
                  <a:pt x="2066728" y="549129"/>
                  <a:pt x="2057400" y="556591"/>
                </a:cubicBezTo>
                <a:cubicBezTo>
                  <a:pt x="2050083" y="562445"/>
                  <a:pt x="2044147" y="569843"/>
                  <a:pt x="2037521" y="576469"/>
                </a:cubicBezTo>
                <a:cubicBezTo>
                  <a:pt x="2030895" y="596347"/>
                  <a:pt x="2011017" y="616226"/>
                  <a:pt x="2017643" y="636104"/>
                </a:cubicBezTo>
                <a:cubicBezTo>
                  <a:pt x="2025031" y="658268"/>
                  <a:pt x="2033131" y="687254"/>
                  <a:pt x="2047461" y="705678"/>
                </a:cubicBezTo>
                <a:cubicBezTo>
                  <a:pt x="2061844" y="724170"/>
                  <a:pt x="2074931" y="747966"/>
                  <a:pt x="2097156" y="755374"/>
                </a:cubicBezTo>
                <a:lnTo>
                  <a:pt x="2126974" y="765313"/>
                </a:lnTo>
                <a:cubicBezTo>
                  <a:pt x="2136913" y="771939"/>
                  <a:pt x="2148344" y="776744"/>
                  <a:pt x="2156791" y="785191"/>
                </a:cubicBezTo>
                <a:cubicBezTo>
                  <a:pt x="2172933" y="801333"/>
                  <a:pt x="2186155" y="836578"/>
                  <a:pt x="2196548" y="854765"/>
                </a:cubicBezTo>
                <a:cubicBezTo>
                  <a:pt x="2206327" y="871878"/>
                  <a:pt x="2219980" y="892218"/>
                  <a:pt x="2236304" y="904461"/>
                </a:cubicBezTo>
                <a:cubicBezTo>
                  <a:pt x="2255416" y="918795"/>
                  <a:pt x="2273274" y="936662"/>
                  <a:pt x="2295939" y="944217"/>
                </a:cubicBezTo>
                <a:lnTo>
                  <a:pt x="2355574" y="964095"/>
                </a:lnTo>
                <a:cubicBezTo>
                  <a:pt x="2362200" y="970721"/>
                  <a:pt x="2370254" y="976177"/>
                  <a:pt x="2375452" y="983974"/>
                </a:cubicBezTo>
                <a:cubicBezTo>
                  <a:pt x="2383670" y="996302"/>
                  <a:pt x="2385845" y="1012348"/>
                  <a:pt x="2395330" y="1023730"/>
                </a:cubicBezTo>
                <a:cubicBezTo>
                  <a:pt x="2402977" y="1032907"/>
                  <a:pt x="2415209" y="1036982"/>
                  <a:pt x="2425148" y="1043608"/>
                </a:cubicBezTo>
                <a:cubicBezTo>
                  <a:pt x="2456649" y="1090861"/>
                  <a:pt x="2441248" y="1062093"/>
                  <a:pt x="2464904" y="1133061"/>
                </a:cubicBezTo>
                <a:lnTo>
                  <a:pt x="2474843" y="1162878"/>
                </a:lnTo>
                <a:cubicBezTo>
                  <a:pt x="2471530" y="1182756"/>
                  <a:pt x="2473916" y="1204488"/>
                  <a:pt x="2464904" y="1222513"/>
                </a:cubicBezTo>
                <a:cubicBezTo>
                  <a:pt x="2459562" y="1233197"/>
                  <a:pt x="2444415" y="1234929"/>
                  <a:pt x="2435087" y="1242391"/>
                </a:cubicBezTo>
                <a:cubicBezTo>
                  <a:pt x="2427770" y="1248245"/>
                  <a:pt x="2420831" y="1254772"/>
                  <a:pt x="2415208" y="1262269"/>
                </a:cubicBezTo>
                <a:cubicBezTo>
                  <a:pt x="2400874" y="1281381"/>
                  <a:pt x="2388704" y="1302026"/>
                  <a:pt x="2375452" y="1321904"/>
                </a:cubicBezTo>
                <a:lnTo>
                  <a:pt x="2355574" y="1351721"/>
                </a:lnTo>
                <a:cubicBezTo>
                  <a:pt x="2352261" y="1361660"/>
                  <a:pt x="2351025" y="1372555"/>
                  <a:pt x="2345635" y="1381539"/>
                </a:cubicBezTo>
                <a:cubicBezTo>
                  <a:pt x="2340814" y="1389574"/>
                  <a:pt x="2329947" y="1393036"/>
                  <a:pt x="2325756" y="1401417"/>
                </a:cubicBezTo>
                <a:cubicBezTo>
                  <a:pt x="2316385" y="1420158"/>
                  <a:pt x="2312504" y="1441174"/>
                  <a:pt x="2305878" y="1461052"/>
                </a:cubicBezTo>
                <a:lnTo>
                  <a:pt x="2295939" y="1490869"/>
                </a:lnTo>
                <a:lnTo>
                  <a:pt x="2286000" y="1520687"/>
                </a:lnTo>
                <a:cubicBezTo>
                  <a:pt x="2282687" y="1646583"/>
                  <a:pt x="2282197" y="1772584"/>
                  <a:pt x="2276061" y="1898374"/>
                </a:cubicBezTo>
                <a:cubicBezTo>
                  <a:pt x="2273871" y="1943277"/>
                  <a:pt x="2247308" y="1934462"/>
                  <a:pt x="2206487" y="1948069"/>
                </a:cubicBezTo>
                <a:lnTo>
                  <a:pt x="2176669" y="1958008"/>
                </a:lnTo>
                <a:lnTo>
                  <a:pt x="1411356" y="1948069"/>
                </a:lnTo>
                <a:cubicBezTo>
                  <a:pt x="1400883" y="1947807"/>
                  <a:pt x="1390910" y="1942815"/>
                  <a:pt x="1381539" y="1938130"/>
                </a:cubicBezTo>
                <a:cubicBezTo>
                  <a:pt x="1370855" y="1932788"/>
                  <a:pt x="1361660" y="1924878"/>
                  <a:pt x="1351721" y="1918252"/>
                </a:cubicBezTo>
                <a:cubicBezTo>
                  <a:pt x="1300342" y="1841182"/>
                  <a:pt x="1319520" y="1881282"/>
                  <a:pt x="1292087" y="1798982"/>
                </a:cubicBezTo>
                <a:lnTo>
                  <a:pt x="1282148" y="1769165"/>
                </a:lnTo>
                <a:cubicBezTo>
                  <a:pt x="1275601" y="1749524"/>
                  <a:pt x="1269845" y="1723542"/>
                  <a:pt x="1252330" y="1709530"/>
                </a:cubicBezTo>
                <a:cubicBezTo>
                  <a:pt x="1244149" y="1702985"/>
                  <a:pt x="1232620" y="1702348"/>
                  <a:pt x="1222513" y="1699591"/>
                </a:cubicBezTo>
                <a:cubicBezTo>
                  <a:pt x="1129170" y="1674134"/>
                  <a:pt x="1153379" y="1680866"/>
                  <a:pt x="1053548" y="1669774"/>
                </a:cubicBezTo>
                <a:cubicBezTo>
                  <a:pt x="1011555" y="1652976"/>
                  <a:pt x="988883" y="1642779"/>
                  <a:pt x="944217" y="1630017"/>
                </a:cubicBezTo>
                <a:cubicBezTo>
                  <a:pt x="864569" y="1607261"/>
                  <a:pt x="897525" y="1617766"/>
                  <a:pt x="844826" y="1600200"/>
                </a:cubicBezTo>
                <a:cubicBezTo>
                  <a:pt x="800232" y="1555604"/>
                  <a:pt x="853189" y="1602636"/>
                  <a:pt x="795130" y="1570382"/>
                </a:cubicBezTo>
                <a:cubicBezTo>
                  <a:pt x="681642" y="1507335"/>
                  <a:pt x="770453" y="1554617"/>
                  <a:pt x="715617" y="1510747"/>
                </a:cubicBezTo>
                <a:cubicBezTo>
                  <a:pt x="706289" y="1503285"/>
                  <a:pt x="695739" y="1497495"/>
                  <a:pt x="685800" y="1490869"/>
                </a:cubicBezTo>
                <a:cubicBezTo>
                  <a:pt x="660818" y="1415924"/>
                  <a:pt x="694517" y="1508303"/>
                  <a:pt x="655982" y="1431234"/>
                </a:cubicBezTo>
                <a:cubicBezTo>
                  <a:pt x="631485" y="1382241"/>
                  <a:pt x="664146" y="1419077"/>
                  <a:pt x="626165" y="1371600"/>
                </a:cubicBezTo>
                <a:cubicBezTo>
                  <a:pt x="569508" y="1300777"/>
                  <a:pt x="647602" y="1413691"/>
                  <a:pt x="586408" y="1321904"/>
                </a:cubicBezTo>
                <a:cubicBezTo>
                  <a:pt x="558253" y="1237438"/>
                  <a:pt x="597520" y="1340424"/>
                  <a:pt x="556591" y="1272208"/>
                </a:cubicBezTo>
                <a:cubicBezTo>
                  <a:pt x="551201" y="1263224"/>
                  <a:pt x="552741" y="1250916"/>
                  <a:pt x="546652" y="1242391"/>
                </a:cubicBezTo>
                <a:cubicBezTo>
                  <a:pt x="535759" y="1227140"/>
                  <a:pt x="519092" y="1216864"/>
                  <a:pt x="506895" y="1202634"/>
                </a:cubicBezTo>
                <a:cubicBezTo>
                  <a:pt x="499121" y="1193565"/>
                  <a:pt x="494883" y="1181807"/>
                  <a:pt x="487017" y="1172817"/>
                </a:cubicBezTo>
                <a:cubicBezTo>
                  <a:pt x="471590" y="1155186"/>
                  <a:pt x="437321" y="1123121"/>
                  <a:pt x="437321" y="1123121"/>
                </a:cubicBezTo>
                <a:cubicBezTo>
                  <a:pt x="427382" y="1126434"/>
                  <a:pt x="416875" y="1128376"/>
                  <a:pt x="407504" y="1133061"/>
                </a:cubicBezTo>
                <a:cubicBezTo>
                  <a:pt x="396820" y="1138403"/>
                  <a:pt x="389591" y="1151947"/>
                  <a:pt x="377687" y="1152939"/>
                </a:cubicBezTo>
                <a:cubicBezTo>
                  <a:pt x="347790" y="1155430"/>
                  <a:pt x="318052" y="1146313"/>
                  <a:pt x="288235" y="1143000"/>
                </a:cubicBezTo>
                <a:cubicBezTo>
                  <a:pt x="284922" y="1133061"/>
                  <a:pt x="280836" y="1123346"/>
                  <a:pt x="278295" y="1113182"/>
                </a:cubicBezTo>
                <a:cubicBezTo>
                  <a:pt x="274198" y="1096793"/>
                  <a:pt x="272453" y="1079876"/>
                  <a:pt x="268356" y="1063487"/>
                </a:cubicBezTo>
                <a:cubicBezTo>
                  <a:pt x="262967" y="1041930"/>
                  <a:pt x="254735" y="1020048"/>
                  <a:pt x="238539" y="1003852"/>
                </a:cubicBezTo>
                <a:cubicBezTo>
                  <a:pt x="226825" y="992138"/>
                  <a:pt x="210496" y="985748"/>
                  <a:pt x="198782" y="974034"/>
                </a:cubicBezTo>
                <a:cubicBezTo>
                  <a:pt x="153826" y="929078"/>
                  <a:pt x="207135" y="953627"/>
                  <a:pt x="149087" y="934278"/>
                </a:cubicBezTo>
                <a:cubicBezTo>
                  <a:pt x="110389" y="895582"/>
                  <a:pt x="144118" y="921358"/>
                  <a:pt x="59635" y="904461"/>
                </a:cubicBezTo>
                <a:cubicBezTo>
                  <a:pt x="30244" y="898582"/>
                  <a:pt x="25128" y="891395"/>
                  <a:pt x="0" y="874643"/>
                </a:cubicBezTo>
                <a:cubicBezTo>
                  <a:pt x="3313" y="818321"/>
                  <a:pt x="2642" y="761623"/>
                  <a:pt x="9939" y="705678"/>
                </a:cubicBezTo>
                <a:cubicBezTo>
                  <a:pt x="12649" y="684900"/>
                  <a:pt x="15000" y="660859"/>
                  <a:pt x="29817" y="646043"/>
                </a:cubicBezTo>
                <a:lnTo>
                  <a:pt x="59635" y="616226"/>
                </a:lnTo>
                <a:cubicBezTo>
                  <a:pt x="62948" y="606287"/>
                  <a:pt x="63763" y="595125"/>
                  <a:pt x="69574" y="586408"/>
                </a:cubicBezTo>
                <a:cubicBezTo>
                  <a:pt x="77371" y="574713"/>
                  <a:pt x="90393" y="567389"/>
                  <a:pt x="99391" y="556591"/>
                </a:cubicBezTo>
                <a:cubicBezTo>
                  <a:pt x="107038" y="547414"/>
                  <a:pt x="112643" y="536713"/>
                  <a:pt x="119269" y="526774"/>
                </a:cubicBezTo>
                <a:cubicBezTo>
                  <a:pt x="122582" y="516835"/>
                  <a:pt x="123818" y="505940"/>
                  <a:pt x="129208" y="496956"/>
                </a:cubicBezTo>
                <a:cubicBezTo>
                  <a:pt x="134029" y="488921"/>
                  <a:pt x="148502" y="486431"/>
                  <a:pt x="149087" y="477078"/>
                </a:cubicBezTo>
                <a:cubicBezTo>
                  <a:pt x="157647" y="340123"/>
                  <a:pt x="149518" y="379196"/>
                  <a:pt x="129208" y="308113"/>
                </a:cubicBezTo>
                <a:cubicBezTo>
                  <a:pt x="124961" y="293249"/>
                  <a:pt x="117274" y="254428"/>
                  <a:pt x="109330" y="238539"/>
                </a:cubicBezTo>
                <a:cubicBezTo>
                  <a:pt x="103988" y="227855"/>
                  <a:pt x="94794" y="219405"/>
                  <a:pt x="89452" y="208721"/>
                </a:cubicBezTo>
                <a:cubicBezTo>
                  <a:pt x="84767" y="199350"/>
                  <a:pt x="86058" y="187085"/>
                  <a:pt x="79513" y="178904"/>
                </a:cubicBezTo>
                <a:cubicBezTo>
                  <a:pt x="72051" y="169576"/>
                  <a:pt x="59634" y="165652"/>
                  <a:pt x="49695" y="159026"/>
                </a:cubicBezTo>
                <a:cubicBezTo>
                  <a:pt x="46382" y="149087"/>
                  <a:pt x="44441" y="138579"/>
                  <a:pt x="39756" y="129208"/>
                </a:cubicBezTo>
                <a:cubicBezTo>
                  <a:pt x="1221" y="52136"/>
                  <a:pt x="34922" y="144523"/>
                  <a:pt x="9939" y="69574"/>
                </a:cubicBezTo>
                <a:cubicBezTo>
                  <a:pt x="25971" y="53542"/>
                  <a:pt x="37690" y="39222"/>
                  <a:pt x="59635" y="29817"/>
                </a:cubicBezTo>
                <a:cubicBezTo>
                  <a:pt x="72190" y="24436"/>
                  <a:pt x="86307" y="23803"/>
                  <a:pt x="99391" y="19878"/>
                </a:cubicBezTo>
                <a:cubicBezTo>
                  <a:pt x="119461" y="13857"/>
                  <a:pt x="159026" y="0"/>
                  <a:pt x="159026" y="0"/>
                </a:cubicBezTo>
                <a:cubicBezTo>
                  <a:pt x="171763" y="3184"/>
                  <a:pt x="214342" y="12749"/>
                  <a:pt x="228600" y="19878"/>
                </a:cubicBezTo>
                <a:cubicBezTo>
                  <a:pt x="239284" y="25220"/>
                  <a:pt x="248478" y="33130"/>
                  <a:pt x="258417" y="39756"/>
                </a:cubicBezTo>
                <a:cubicBezTo>
                  <a:pt x="265043" y="49695"/>
                  <a:pt x="276606" y="57749"/>
                  <a:pt x="278295" y="69574"/>
                </a:cubicBezTo>
                <a:cubicBezTo>
                  <a:pt x="280227" y="83097"/>
                  <a:pt x="268356" y="109330"/>
                  <a:pt x="268356" y="10933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917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804</TotalTime>
  <Words>487</Words>
  <Application>Microsoft Office PowerPoint</Application>
  <PresentationFormat>Předvádění na obrazovce (4:3)</PresentationFormat>
  <Paragraphs>130</Paragraphs>
  <Slides>25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Modul</vt:lpstr>
      <vt:lpstr>Prezentace aplikace PowerPoint</vt:lpstr>
      <vt:lpstr>VODSTVO </vt:lpstr>
      <vt:lpstr>POVODÍ ŘEKY LABE</vt:lpstr>
      <vt:lpstr>LABE   </vt:lpstr>
      <vt:lpstr>PŘEHRADA LES KRÁLOVSTVÍ</vt:lpstr>
      <vt:lpstr>POLABÍ</vt:lpstr>
      <vt:lpstr>LABE A VLTAVA</vt:lpstr>
      <vt:lpstr>HRA NA UPEVNĚNÍ ZNALOSTI ŘEK</vt:lpstr>
      <vt:lpstr>KDE LEŽÍ ŘEKA LABE?</vt:lpstr>
      <vt:lpstr> BOHUŽEL, NESPRÁVNĚ. </vt:lpstr>
      <vt:lpstr>ŘEKA LABE</vt:lpstr>
      <vt:lpstr>KDE LEŽÍ ŘEKA OHŘE?</vt:lpstr>
      <vt:lpstr> BOHUŽEL, NESPRÁVNĚ. </vt:lpstr>
      <vt:lpstr>ŘEKA  OHŘE</vt:lpstr>
      <vt:lpstr>KDE LEŽÍ ŘEKA VLTAVA?</vt:lpstr>
      <vt:lpstr>CHYBA, CHYBA, CHYBA</vt:lpstr>
      <vt:lpstr>ŘEKA  VLTAVA</vt:lpstr>
      <vt:lpstr>KDE LEŽÍ ŘEKA ORLICE?</vt:lpstr>
      <vt:lpstr>NE, NE, CHYBA.</vt:lpstr>
      <vt:lpstr>ŘEKA  ORLICE</vt:lpstr>
      <vt:lpstr>KDE LEŽÍ ŘEKA JIZERA?</vt:lpstr>
      <vt:lpstr>AJAJAJ, MYSLÍM, ŽE SES PŘEHMÁTL.</vt:lpstr>
      <vt:lpstr>ŘEKA JIZERA</vt:lpstr>
      <vt:lpstr>Prezentace aplikace PowerPoint</vt:lpstr>
      <vt:lpstr>Obrazový a fotografický materiál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</dc:creator>
  <cp:lastModifiedBy>Pavel</cp:lastModifiedBy>
  <cp:revision>115</cp:revision>
  <dcterms:created xsi:type="dcterms:W3CDTF">2013-12-01T17:16:49Z</dcterms:created>
  <dcterms:modified xsi:type="dcterms:W3CDTF">2014-01-23T22:58:54Z</dcterms:modified>
</cp:coreProperties>
</file>