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18" r:id="rId2"/>
    <p:sldId id="256" r:id="rId3"/>
    <p:sldId id="295" r:id="rId4"/>
    <p:sldId id="296" r:id="rId5"/>
    <p:sldId id="297" r:id="rId6"/>
    <p:sldId id="257" r:id="rId7"/>
    <p:sldId id="258" r:id="rId8"/>
    <p:sldId id="259" r:id="rId9"/>
    <p:sldId id="285" r:id="rId10"/>
    <p:sldId id="288" r:id="rId11"/>
    <p:sldId id="292" r:id="rId12"/>
    <p:sldId id="299" r:id="rId13"/>
    <p:sldId id="289" r:id="rId14"/>
    <p:sldId id="293" r:id="rId15"/>
    <p:sldId id="287" r:id="rId16"/>
    <p:sldId id="306" r:id="rId17"/>
    <p:sldId id="307" r:id="rId18"/>
    <p:sldId id="308" r:id="rId19"/>
    <p:sldId id="291" r:id="rId20"/>
    <p:sldId id="310" r:id="rId21"/>
    <p:sldId id="309" r:id="rId22"/>
    <p:sldId id="316" r:id="rId23"/>
    <p:sldId id="311" r:id="rId24"/>
    <p:sldId id="302" r:id="rId25"/>
    <p:sldId id="271" r:id="rId26"/>
    <p:sldId id="312" r:id="rId27"/>
    <p:sldId id="313" r:id="rId28"/>
    <p:sldId id="315" r:id="rId29"/>
    <p:sldId id="314" r:id="rId30"/>
    <p:sldId id="317" r:id="rId31"/>
    <p:sldId id="281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>
        <p:scale>
          <a:sx n="73" d="100"/>
          <a:sy n="73" d="100"/>
        </p:scale>
        <p:origin x="-162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328C-D276-4FB2-B90D-A7C1D71FA3F6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0DC1-FEE5-4B35-845B-C6D386641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9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0DC1-FEE5-4B35-845B-C6D38664105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27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/>
              <a:t>Morava a její přítoky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Vytvořeno</a:t>
            </a:r>
            <a:r>
              <a:rPr lang="cs-CZ" sz="1200" dirty="0" smtClean="0">
                <a:latin typeface="Calibri" pitchFamily="34" charset="0"/>
              </a:rPr>
              <a:t>: 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20728"/>
              </p:ext>
            </p:extLst>
          </p:nvPr>
        </p:nvGraphicFramePr>
        <p:xfrm>
          <a:off x="611560" y="4725145"/>
          <a:ext cx="7920880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 1.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Člověk a příroda, vodstvo ČR, povodí,  vyhledávání řek.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seznamují s povodím Moravy, lokalizují jednotlivé přítoky a získávají o nich základní informace.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Chyba, chyba, chyba</a:t>
            </a:r>
            <a:endParaRPr lang="cs-CZ" dirty="0"/>
          </a:p>
        </p:txBody>
      </p:sp>
      <p:pic>
        <p:nvPicPr>
          <p:cNvPr id="4" name="Obrázek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DYJE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r>
              <a:rPr lang="cs-CZ" sz="2000" dirty="0"/>
              <a:t>Dyje </a:t>
            </a:r>
            <a:r>
              <a:rPr lang="cs-CZ" sz="2000" dirty="0" smtClean="0"/>
              <a:t>má dva prameny </a:t>
            </a:r>
            <a:br>
              <a:rPr lang="cs-CZ" sz="2000" dirty="0" smtClean="0"/>
            </a:br>
            <a:r>
              <a:rPr lang="cs-CZ" sz="2000" dirty="0" smtClean="0"/>
              <a:t>(v </a:t>
            </a:r>
            <a:r>
              <a:rPr lang="cs-CZ" sz="2000" dirty="0"/>
              <a:t>Rakousku </a:t>
            </a:r>
            <a:r>
              <a:rPr lang="cs-CZ" sz="2000" dirty="0" smtClean="0"/>
              <a:t>a </a:t>
            </a:r>
            <a:r>
              <a:rPr lang="cs-CZ" sz="2000" dirty="0"/>
              <a:t>v České </a:t>
            </a:r>
            <a:r>
              <a:rPr lang="cs-CZ" sz="2000" dirty="0" smtClean="0"/>
              <a:t>republice).</a:t>
            </a:r>
          </a:p>
          <a:p>
            <a:endParaRPr lang="cs-CZ" sz="2000" dirty="0"/>
          </a:p>
          <a:p>
            <a:r>
              <a:rPr lang="cs-CZ" sz="2000" dirty="0" smtClean="0"/>
              <a:t>Indoevropský </a:t>
            </a:r>
            <a:r>
              <a:rPr lang="cs-CZ" sz="2000" dirty="0"/>
              <a:t>kořen -</a:t>
            </a:r>
            <a:r>
              <a:rPr lang="cs-CZ" sz="2000" dirty="0" err="1"/>
              <a:t>dheu</a:t>
            </a:r>
            <a:r>
              <a:rPr lang="cs-CZ" sz="2000" dirty="0"/>
              <a:t>- </a:t>
            </a:r>
            <a:r>
              <a:rPr lang="cs-CZ" sz="2000" dirty="0" smtClean="0"/>
              <a:t>znamení "téct</a:t>
            </a:r>
            <a:r>
              <a:rPr lang="cs-CZ" sz="2000" dirty="0"/>
              <a:t>, tekoucí"  </a:t>
            </a:r>
            <a:r>
              <a:rPr lang="cs-CZ" sz="2000" dirty="0" smtClean="0"/>
              <a:t>a byl </a:t>
            </a:r>
            <a:r>
              <a:rPr lang="cs-CZ" sz="2000" dirty="0"/>
              <a:t>v době římské zkomolen na "</a:t>
            </a:r>
            <a:r>
              <a:rPr lang="cs-CZ" sz="2000" dirty="0" err="1"/>
              <a:t>dujas</a:t>
            </a:r>
            <a:r>
              <a:rPr lang="cs-CZ" sz="2000" dirty="0"/>
              <a:t>", z čehož staří Slované odvodili </a:t>
            </a:r>
            <a:r>
              <a:rPr lang="cs-CZ" sz="2000" dirty="0" smtClean="0"/>
              <a:t>okolo 7. století </a:t>
            </a:r>
            <a:r>
              <a:rPr lang="cs-CZ" sz="2000" dirty="0"/>
              <a:t>"</a:t>
            </a:r>
            <a:r>
              <a:rPr lang="cs-CZ" sz="2000" dirty="0" err="1"/>
              <a:t>Dyja</a:t>
            </a:r>
            <a:r>
              <a:rPr lang="cs-CZ" sz="2000" dirty="0" smtClean="0"/>
              <a:t>".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/>
          <a:stretch/>
        </p:blipFill>
        <p:spPr>
          <a:xfrm>
            <a:off x="4211960" y="0"/>
            <a:ext cx="4932040" cy="6858000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0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Bečva?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4" action="ppaction://hlinksldjump"/>
          </p:cNvPr>
          <p:cNvSpPr/>
          <p:nvPr/>
        </p:nvSpPr>
        <p:spPr>
          <a:xfrm>
            <a:off x="6858000" y="4482353"/>
            <a:ext cx="1515035" cy="510988"/>
          </a:xfrm>
          <a:custGeom>
            <a:avLst/>
            <a:gdLst>
              <a:gd name="connsiteX0" fmla="*/ 0 w 1515035"/>
              <a:gd name="connsiteY0" fmla="*/ 170329 h 510988"/>
              <a:gd name="connsiteX1" fmla="*/ 0 w 1515035"/>
              <a:gd name="connsiteY1" fmla="*/ 170329 h 510988"/>
              <a:gd name="connsiteX2" fmla="*/ 80682 w 1515035"/>
              <a:gd name="connsiteY2" fmla="*/ 152400 h 510988"/>
              <a:gd name="connsiteX3" fmla="*/ 107576 w 1515035"/>
              <a:gd name="connsiteY3" fmla="*/ 143435 h 510988"/>
              <a:gd name="connsiteX4" fmla="*/ 152400 w 1515035"/>
              <a:gd name="connsiteY4" fmla="*/ 134471 h 510988"/>
              <a:gd name="connsiteX5" fmla="*/ 242047 w 1515035"/>
              <a:gd name="connsiteY5" fmla="*/ 107576 h 510988"/>
              <a:gd name="connsiteX6" fmla="*/ 268941 w 1515035"/>
              <a:gd name="connsiteY6" fmla="*/ 89647 h 510988"/>
              <a:gd name="connsiteX7" fmla="*/ 304800 w 1515035"/>
              <a:gd name="connsiteY7" fmla="*/ 53788 h 510988"/>
              <a:gd name="connsiteX8" fmla="*/ 331694 w 1515035"/>
              <a:gd name="connsiteY8" fmla="*/ 44823 h 510988"/>
              <a:gd name="connsiteX9" fmla="*/ 349624 w 1515035"/>
              <a:gd name="connsiteY9" fmla="*/ 26894 h 510988"/>
              <a:gd name="connsiteX10" fmla="*/ 394447 w 1515035"/>
              <a:gd name="connsiteY10" fmla="*/ 17929 h 510988"/>
              <a:gd name="connsiteX11" fmla="*/ 421341 w 1515035"/>
              <a:gd name="connsiteY11" fmla="*/ 8965 h 510988"/>
              <a:gd name="connsiteX12" fmla="*/ 466165 w 1515035"/>
              <a:gd name="connsiteY12" fmla="*/ 0 h 510988"/>
              <a:gd name="connsiteX13" fmla="*/ 708212 w 1515035"/>
              <a:gd name="connsiteY13" fmla="*/ 8965 h 510988"/>
              <a:gd name="connsiteX14" fmla="*/ 770965 w 1515035"/>
              <a:gd name="connsiteY14" fmla="*/ 35859 h 510988"/>
              <a:gd name="connsiteX15" fmla="*/ 797859 w 1515035"/>
              <a:gd name="connsiteY15" fmla="*/ 53788 h 510988"/>
              <a:gd name="connsiteX16" fmla="*/ 869576 w 1515035"/>
              <a:gd name="connsiteY16" fmla="*/ 71718 h 510988"/>
              <a:gd name="connsiteX17" fmla="*/ 950259 w 1515035"/>
              <a:gd name="connsiteY17" fmla="*/ 98612 h 510988"/>
              <a:gd name="connsiteX18" fmla="*/ 1039906 w 1515035"/>
              <a:gd name="connsiteY18" fmla="*/ 125506 h 510988"/>
              <a:gd name="connsiteX19" fmla="*/ 1111624 w 1515035"/>
              <a:gd name="connsiteY19" fmla="*/ 134471 h 510988"/>
              <a:gd name="connsiteX20" fmla="*/ 1138518 w 1515035"/>
              <a:gd name="connsiteY20" fmla="*/ 143435 h 510988"/>
              <a:gd name="connsiteX21" fmla="*/ 1452282 w 1515035"/>
              <a:gd name="connsiteY21" fmla="*/ 143435 h 510988"/>
              <a:gd name="connsiteX22" fmla="*/ 1497106 w 1515035"/>
              <a:gd name="connsiteY22" fmla="*/ 152400 h 510988"/>
              <a:gd name="connsiteX23" fmla="*/ 1515035 w 1515035"/>
              <a:gd name="connsiteY23" fmla="*/ 206188 h 510988"/>
              <a:gd name="connsiteX24" fmla="*/ 1488141 w 1515035"/>
              <a:gd name="connsiteY24" fmla="*/ 313765 h 510988"/>
              <a:gd name="connsiteX25" fmla="*/ 1434353 w 1515035"/>
              <a:gd name="connsiteY25" fmla="*/ 349623 h 510988"/>
              <a:gd name="connsiteX26" fmla="*/ 1416424 w 1515035"/>
              <a:gd name="connsiteY26" fmla="*/ 367553 h 510988"/>
              <a:gd name="connsiteX27" fmla="*/ 1362635 w 1515035"/>
              <a:gd name="connsiteY27" fmla="*/ 385482 h 510988"/>
              <a:gd name="connsiteX28" fmla="*/ 1281953 w 1515035"/>
              <a:gd name="connsiteY28" fmla="*/ 412376 h 510988"/>
              <a:gd name="connsiteX29" fmla="*/ 1255059 w 1515035"/>
              <a:gd name="connsiteY29" fmla="*/ 421341 h 510988"/>
              <a:gd name="connsiteX30" fmla="*/ 1183341 w 1515035"/>
              <a:gd name="connsiteY30" fmla="*/ 457200 h 510988"/>
              <a:gd name="connsiteX31" fmla="*/ 1129553 w 1515035"/>
              <a:gd name="connsiteY31" fmla="*/ 475129 h 510988"/>
              <a:gd name="connsiteX32" fmla="*/ 1093694 w 1515035"/>
              <a:gd name="connsiteY32" fmla="*/ 484094 h 510988"/>
              <a:gd name="connsiteX33" fmla="*/ 1048871 w 1515035"/>
              <a:gd name="connsiteY33" fmla="*/ 493059 h 510988"/>
              <a:gd name="connsiteX34" fmla="*/ 977153 w 1515035"/>
              <a:gd name="connsiteY34" fmla="*/ 510988 h 510988"/>
              <a:gd name="connsiteX35" fmla="*/ 842682 w 1515035"/>
              <a:gd name="connsiteY35" fmla="*/ 502023 h 510988"/>
              <a:gd name="connsiteX36" fmla="*/ 815788 w 1515035"/>
              <a:gd name="connsiteY36" fmla="*/ 493059 h 510988"/>
              <a:gd name="connsiteX37" fmla="*/ 779929 w 1515035"/>
              <a:gd name="connsiteY37" fmla="*/ 457200 h 510988"/>
              <a:gd name="connsiteX38" fmla="*/ 753035 w 1515035"/>
              <a:gd name="connsiteY38" fmla="*/ 430306 h 510988"/>
              <a:gd name="connsiteX39" fmla="*/ 735106 w 1515035"/>
              <a:gd name="connsiteY39" fmla="*/ 376518 h 510988"/>
              <a:gd name="connsiteX40" fmla="*/ 726141 w 1515035"/>
              <a:gd name="connsiteY40" fmla="*/ 349623 h 510988"/>
              <a:gd name="connsiteX41" fmla="*/ 735106 w 1515035"/>
              <a:gd name="connsiteY41" fmla="*/ 233082 h 510988"/>
              <a:gd name="connsiteX42" fmla="*/ 726141 w 1515035"/>
              <a:gd name="connsiteY42" fmla="*/ 179294 h 510988"/>
              <a:gd name="connsiteX43" fmla="*/ 708212 w 1515035"/>
              <a:gd name="connsiteY43" fmla="*/ 152400 h 510988"/>
              <a:gd name="connsiteX44" fmla="*/ 645459 w 1515035"/>
              <a:gd name="connsiteY44" fmla="*/ 98612 h 510988"/>
              <a:gd name="connsiteX45" fmla="*/ 564776 w 1515035"/>
              <a:gd name="connsiteY45" fmla="*/ 107576 h 510988"/>
              <a:gd name="connsiteX46" fmla="*/ 484094 w 1515035"/>
              <a:gd name="connsiteY46" fmla="*/ 143435 h 510988"/>
              <a:gd name="connsiteX47" fmla="*/ 430306 w 1515035"/>
              <a:gd name="connsiteY47" fmla="*/ 161365 h 510988"/>
              <a:gd name="connsiteX48" fmla="*/ 349624 w 1515035"/>
              <a:gd name="connsiteY48" fmla="*/ 188259 h 510988"/>
              <a:gd name="connsiteX49" fmla="*/ 322729 w 1515035"/>
              <a:gd name="connsiteY49" fmla="*/ 197223 h 510988"/>
              <a:gd name="connsiteX50" fmla="*/ 295835 w 1515035"/>
              <a:gd name="connsiteY50" fmla="*/ 206188 h 510988"/>
              <a:gd name="connsiteX51" fmla="*/ 259976 w 1515035"/>
              <a:gd name="connsiteY51" fmla="*/ 215153 h 510988"/>
              <a:gd name="connsiteX52" fmla="*/ 161365 w 1515035"/>
              <a:gd name="connsiteY52" fmla="*/ 233082 h 510988"/>
              <a:gd name="connsiteX53" fmla="*/ 107576 w 1515035"/>
              <a:gd name="connsiteY53" fmla="*/ 251012 h 510988"/>
              <a:gd name="connsiteX54" fmla="*/ 44824 w 1515035"/>
              <a:gd name="connsiteY54" fmla="*/ 268941 h 510988"/>
              <a:gd name="connsiteX55" fmla="*/ 0 w 1515035"/>
              <a:gd name="connsiteY55" fmla="*/ 206188 h 510988"/>
              <a:gd name="connsiteX56" fmla="*/ 8965 w 1515035"/>
              <a:gd name="connsiteY56" fmla="*/ 170329 h 510988"/>
              <a:gd name="connsiteX57" fmla="*/ 0 w 1515035"/>
              <a:gd name="connsiteY57" fmla="*/ 170329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15035" h="510988">
                <a:moveTo>
                  <a:pt x="0" y="170329"/>
                </a:moveTo>
                <a:lnTo>
                  <a:pt x="0" y="170329"/>
                </a:lnTo>
                <a:cubicBezTo>
                  <a:pt x="26894" y="164353"/>
                  <a:pt x="53955" y="159082"/>
                  <a:pt x="80682" y="152400"/>
                </a:cubicBezTo>
                <a:cubicBezTo>
                  <a:pt x="89849" y="150108"/>
                  <a:pt x="98409" y="145727"/>
                  <a:pt x="107576" y="143435"/>
                </a:cubicBezTo>
                <a:cubicBezTo>
                  <a:pt x="122358" y="139740"/>
                  <a:pt x="137526" y="137776"/>
                  <a:pt x="152400" y="134471"/>
                </a:cubicBezTo>
                <a:cubicBezTo>
                  <a:pt x="171193" y="130295"/>
                  <a:pt x="230873" y="115025"/>
                  <a:pt x="242047" y="107576"/>
                </a:cubicBezTo>
                <a:cubicBezTo>
                  <a:pt x="251012" y="101600"/>
                  <a:pt x="260761" y="96659"/>
                  <a:pt x="268941" y="89647"/>
                </a:cubicBezTo>
                <a:cubicBezTo>
                  <a:pt x="281776" y="78646"/>
                  <a:pt x="288763" y="59134"/>
                  <a:pt x="304800" y="53788"/>
                </a:cubicBezTo>
                <a:lnTo>
                  <a:pt x="331694" y="44823"/>
                </a:lnTo>
                <a:cubicBezTo>
                  <a:pt x="337671" y="38847"/>
                  <a:pt x="341855" y="30223"/>
                  <a:pt x="349624" y="26894"/>
                </a:cubicBezTo>
                <a:cubicBezTo>
                  <a:pt x="363629" y="20892"/>
                  <a:pt x="379665" y="21624"/>
                  <a:pt x="394447" y="17929"/>
                </a:cubicBezTo>
                <a:cubicBezTo>
                  <a:pt x="403614" y="15637"/>
                  <a:pt x="412174" y="11257"/>
                  <a:pt x="421341" y="8965"/>
                </a:cubicBezTo>
                <a:cubicBezTo>
                  <a:pt x="436123" y="5270"/>
                  <a:pt x="451224" y="2988"/>
                  <a:pt x="466165" y="0"/>
                </a:cubicBezTo>
                <a:cubicBezTo>
                  <a:pt x="546847" y="2988"/>
                  <a:pt x="627653" y="3595"/>
                  <a:pt x="708212" y="8965"/>
                </a:cubicBezTo>
                <a:cubicBezTo>
                  <a:pt x="722447" y="9914"/>
                  <a:pt x="762487" y="31014"/>
                  <a:pt x="770965" y="35859"/>
                </a:cubicBezTo>
                <a:cubicBezTo>
                  <a:pt x="780320" y="41204"/>
                  <a:pt x="787734" y="50106"/>
                  <a:pt x="797859" y="53788"/>
                </a:cubicBezTo>
                <a:cubicBezTo>
                  <a:pt x="821017" y="62209"/>
                  <a:pt x="847536" y="60698"/>
                  <a:pt x="869576" y="71718"/>
                </a:cubicBezTo>
                <a:cubicBezTo>
                  <a:pt x="935321" y="104590"/>
                  <a:pt x="873794" y="77758"/>
                  <a:pt x="950259" y="98612"/>
                </a:cubicBezTo>
                <a:cubicBezTo>
                  <a:pt x="987829" y="108858"/>
                  <a:pt x="1003905" y="119506"/>
                  <a:pt x="1039906" y="125506"/>
                </a:cubicBezTo>
                <a:cubicBezTo>
                  <a:pt x="1063670" y="129467"/>
                  <a:pt x="1087718" y="131483"/>
                  <a:pt x="1111624" y="134471"/>
                </a:cubicBezTo>
                <a:cubicBezTo>
                  <a:pt x="1120589" y="137459"/>
                  <a:pt x="1129133" y="142331"/>
                  <a:pt x="1138518" y="143435"/>
                </a:cubicBezTo>
                <a:cubicBezTo>
                  <a:pt x="1274070" y="159382"/>
                  <a:pt x="1300945" y="150642"/>
                  <a:pt x="1452282" y="143435"/>
                </a:cubicBezTo>
                <a:cubicBezTo>
                  <a:pt x="1467223" y="146423"/>
                  <a:pt x="1486332" y="141626"/>
                  <a:pt x="1497106" y="152400"/>
                </a:cubicBezTo>
                <a:cubicBezTo>
                  <a:pt x="1510470" y="165764"/>
                  <a:pt x="1515035" y="206188"/>
                  <a:pt x="1515035" y="206188"/>
                </a:cubicBezTo>
                <a:cubicBezTo>
                  <a:pt x="1512926" y="218843"/>
                  <a:pt x="1501461" y="304885"/>
                  <a:pt x="1488141" y="313765"/>
                </a:cubicBezTo>
                <a:cubicBezTo>
                  <a:pt x="1470212" y="325718"/>
                  <a:pt x="1449589" y="334386"/>
                  <a:pt x="1434353" y="349623"/>
                </a:cubicBezTo>
                <a:cubicBezTo>
                  <a:pt x="1428377" y="355600"/>
                  <a:pt x="1423984" y="363773"/>
                  <a:pt x="1416424" y="367553"/>
                </a:cubicBezTo>
                <a:cubicBezTo>
                  <a:pt x="1399520" y="376005"/>
                  <a:pt x="1380565" y="379506"/>
                  <a:pt x="1362635" y="385482"/>
                </a:cubicBezTo>
                <a:lnTo>
                  <a:pt x="1281953" y="412376"/>
                </a:lnTo>
                <a:lnTo>
                  <a:pt x="1255059" y="421341"/>
                </a:lnTo>
                <a:cubicBezTo>
                  <a:pt x="1223765" y="452635"/>
                  <a:pt x="1245148" y="436598"/>
                  <a:pt x="1183341" y="457200"/>
                </a:cubicBezTo>
                <a:lnTo>
                  <a:pt x="1129553" y="475129"/>
                </a:lnTo>
                <a:cubicBezTo>
                  <a:pt x="1117600" y="478117"/>
                  <a:pt x="1105721" y="481421"/>
                  <a:pt x="1093694" y="484094"/>
                </a:cubicBezTo>
                <a:cubicBezTo>
                  <a:pt x="1078820" y="487399"/>
                  <a:pt x="1063718" y="489633"/>
                  <a:pt x="1048871" y="493059"/>
                </a:cubicBezTo>
                <a:cubicBezTo>
                  <a:pt x="1024860" y="498600"/>
                  <a:pt x="977153" y="510988"/>
                  <a:pt x="977153" y="510988"/>
                </a:cubicBezTo>
                <a:cubicBezTo>
                  <a:pt x="932329" y="508000"/>
                  <a:pt x="887330" y="506984"/>
                  <a:pt x="842682" y="502023"/>
                </a:cubicBezTo>
                <a:cubicBezTo>
                  <a:pt x="833290" y="500980"/>
                  <a:pt x="823477" y="498551"/>
                  <a:pt x="815788" y="493059"/>
                </a:cubicBezTo>
                <a:cubicBezTo>
                  <a:pt x="802033" y="483234"/>
                  <a:pt x="791882" y="469153"/>
                  <a:pt x="779929" y="457200"/>
                </a:cubicBezTo>
                <a:lnTo>
                  <a:pt x="753035" y="430306"/>
                </a:lnTo>
                <a:lnTo>
                  <a:pt x="735106" y="376518"/>
                </a:lnTo>
                <a:lnTo>
                  <a:pt x="726141" y="349623"/>
                </a:lnTo>
                <a:cubicBezTo>
                  <a:pt x="729129" y="310776"/>
                  <a:pt x="735106" y="272044"/>
                  <a:pt x="735106" y="233082"/>
                </a:cubicBezTo>
                <a:cubicBezTo>
                  <a:pt x="735106" y="214905"/>
                  <a:pt x="731889" y="196538"/>
                  <a:pt x="726141" y="179294"/>
                </a:cubicBezTo>
                <a:cubicBezTo>
                  <a:pt x="722734" y="169073"/>
                  <a:pt x="715224" y="160580"/>
                  <a:pt x="708212" y="152400"/>
                </a:cubicBezTo>
                <a:cubicBezTo>
                  <a:pt x="679227" y="118584"/>
                  <a:pt x="677181" y="119760"/>
                  <a:pt x="645459" y="98612"/>
                </a:cubicBezTo>
                <a:cubicBezTo>
                  <a:pt x="618565" y="101600"/>
                  <a:pt x="591310" y="102269"/>
                  <a:pt x="564776" y="107576"/>
                </a:cubicBezTo>
                <a:cubicBezTo>
                  <a:pt x="467727" y="126986"/>
                  <a:pt x="545549" y="116122"/>
                  <a:pt x="484094" y="143435"/>
                </a:cubicBezTo>
                <a:cubicBezTo>
                  <a:pt x="466824" y="151111"/>
                  <a:pt x="448235" y="155389"/>
                  <a:pt x="430306" y="161365"/>
                </a:cubicBezTo>
                <a:lnTo>
                  <a:pt x="349624" y="188259"/>
                </a:lnTo>
                <a:lnTo>
                  <a:pt x="322729" y="197223"/>
                </a:lnTo>
                <a:cubicBezTo>
                  <a:pt x="313764" y="200211"/>
                  <a:pt x="305002" y="203896"/>
                  <a:pt x="295835" y="206188"/>
                </a:cubicBezTo>
                <a:cubicBezTo>
                  <a:pt x="283882" y="209176"/>
                  <a:pt x="272003" y="212480"/>
                  <a:pt x="259976" y="215153"/>
                </a:cubicBezTo>
                <a:cubicBezTo>
                  <a:pt x="222378" y="223508"/>
                  <a:pt x="200301" y="226593"/>
                  <a:pt x="161365" y="233082"/>
                </a:cubicBezTo>
                <a:cubicBezTo>
                  <a:pt x="143435" y="239059"/>
                  <a:pt x="125911" y="246428"/>
                  <a:pt x="107576" y="251012"/>
                </a:cubicBezTo>
                <a:cubicBezTo>
                  <a:pt x="62550" y="262268"/>
                  <a:pt x="83406" y="256080"/>
                  <a:pt x="44824" y="268941"/>
                </a:cubicBezTo>
                <a:cubicBezTo>
                  <a:pt x="2283" y="226400"/>
                  <a:pt x="14311" y="249119"/>
                  <a:pt x="0" y="206188"/>
                </a:cubicBezTo>
                <a:cubicBezTo>
                  <a:pt x="2988" y="194235"/>
                  <a:pt x="1268" y="179950"/>
                  <a:pt x="8965" y="170329"/>
                </a:cubicBezTo>
                <a:cubicBezTo>
                  <a:pt x="14868" y="162950"/>
                  <a:pt x="1494" y="170329"/>
                  <a:pt x="0" y="17032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Ne, ne, chyba.</a:t>
            </a:r>
            <a:endParaRPr lang="cs-CZ" dirty="0"/>
          </a:p>
        </p:txBody>
      </p:sp>
      <p:pic>
        <p:nvPicPr>
          <p:cNvPr id="6" name="Obrázek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BEČVA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Bečva </a:t>
            </a:r>
            <a:r>
              <a:rPr lang="cs-CZ" dirty="0" smtClean="0"/>
              <a:t>je </a:t>
            </a:r>
            <a:r>
              <a:rPr lang="cs-CZ" dirty="0"/>
              <a:t>největší levostranný přítok řeky Moravy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Řeka </a:t>
            </a:r>
            <a:r>
              <a:rPr lang="cs-CZ" dirty="0"/>
              <a:t>vzniká soutokem Vsetínské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Rožnovské Bečvy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/>
              <a:t>Valašském Meziříčí. Obě řeky pramení na </a:t>
            </a:r>
            <a:r>
              <a:rPr lang="cs-CZ" dirty="0" smtClean="0"/>
              <a:t>svazích kopce Vysoké.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973" b="-1686"/>
          <a:stretch/>
        </p:blipFill>
        <p:spPr>
          <a:xfrm>
            <a:off x="4401897" y="0"/>
            <a:ext cx="4778615" cy="6957392"/>
          </a:xfrm>
          <a:prstGeom prst="rect">
            <a:avLst/>
          </a:prstGeom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0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Haná?</a:t>
            </a:r>
            <a:endParaRPr lang="cs-CZ" dirty="0"/>
          </a:p>
        </p:txBody>
      </p:sp>
      <p:sp>
        <p:nvSpPr>
          <p:cNvPr id="9" name="Volný tvar 8">
            <a:hlinkClick r:id="rId2" action="ppaction://hlinksldjump"/>
          </p:cNvPr>
          <p:cNvSpPr/>
          <p:nvPr/>
        </p:nvSpPr>
        <p:spPr>
          <a:xfrm>
            <a:off x="5374888" y="2939461"/>
            <a:ext cx="651231" cy="2078588"/>
          </a:xfrm>
          <a:custGeom>
            <a:avLst/>
            <a:gdLst>
              <a:gd name="connsiteX0" fmla="*/ 4460 w 651231"/>
              <a:gd name="connsiteY0" fmla="*/ 8921 h 2078588"/>
              <a:gd name="connsiteX1" fmla="*/ 17842 w 651231"/>
              <a:gd name="connsiteY1" fmla="*/ 40145 h 2078588"/>
              <a:gd name="connsiteX2" fmla="*/ 4460 w 651231"/>
              <a:gd name="connsiteY2" fmla="*/ 80289 h 2078588"/>
              <a:gd name="connsiteX3" fmla="*/ 0 w 651231"/>
              <a:gd name="connsiteY3" fmla="*/ 142736 h 2078588"/>
              <a:gd name="connsiteX4" fmla="*/ 49065 w 651231"/>
              <a:gd name="connsiteY4" fmla="*/ 196262 h 2078588"/>
              <a:gd name="connsiteX5" fmla="*/ 84749 w 651231"/>
              <a:gd name="connsiteY5" fmla="*/ 196262 h 2078588"/>
              <a:gd name="connsiteX6" fmla="*/ 89210 w 651231"/>
              <a:gd name="connsiteY6" fmla="*/ 249788 h 2078588"/>
              <a:gd name="connsiteX7" fmla="*/ 89210 w 651231"/>
              <a:gd name="connsiteY7" fmla="*/ 285472 h 2078588"/>
              <a:gd name="connsiteX8" fmla="*/ 93670 w 651231"/>
              <a:gd name="connsiteY8" fmla="*/ 338998 h 2078588"/>
              <a:gd name="connsiteX9" fmla="*/ 93670 w 651231"/>
              <a:gd name="connsiteY9" fmla="*/ 437128 h 2078588"/>
              <a:gd name="connsiteX10" fmla="*/ 133814 w 651231"/>
              <a:gd name="connsiteY10" fmla="*/ 544180 h 2078588"/>
              <a:gd name="connsiteX11" fmla="*/ 236406 w 651231"/>
              <a:gd name="connsiteY11" fmla="*/ 669074 h 2078588"/>
              <a:gd name="connsiteX12" fmla="*/ 321155 w 651231"/>
              <a:gd name="connsiteY12" fmla="*/ 700297 h 2078588"/>
              <a:gd name="connsiteX13" fmla="*/ 370220 w 651231"/>
              <a:gd name="connsiteY13" fmla="*/ 762744 h 2078588"/>
              <a:gd name="connsiteX14" fmla="*/ 396983 w 651231"/>
              <a:gd name="connsiteY14" fmla="*/ 878717 h 2078588"/>
              <a:gd name="connsiteX15" fmla="*/ 401444 w 651231"/>
              <a:gd name="connsiteY15" fmla="*/ 954545 h 2078588"/>
              <a:gd name="connsiteX16" fmla="*/ 423746 w 651231"/>
              <a:gd name="connsiteY16" fmla="*/ 1052676 h 2078588"/>
              <a:gd name="connsiteX17" fmla="*/ 490653 w 651231"/>
              <a:gd name="connsiteY17" fmla="*/ 1159727 h 2078588"/>
              <a:gd name="connsiteX18" fmla="*/ 557561 w 651231"/>
              <a:gd name="connsiteY18" fmla="*/ 1248937 h 2078588"/>
              <a:gd name="connsiteX19" fmla="*/ 526337 w 651231"/>
              <a:gd name="connsiteY19" fmla="*/ 1347068 h 2078588"/>
              <a:gd name="connsiteX20" fmla="*/ 508495 w 651231"/>
              <a:gd name="connsiteY20" fmla="*/ 1449659 h 2078588"/>
              <a:gd name="connsiteX21" fmla="*/ 392523 w 651231"/>
              <a:gd name="connsiteY21" fmla="*/ 1529948 h 2078588"/>
              <a:gd name="connsiteX22" fmla="*/ 263169 w 651231"/>
              <a:gd name="connsiteY22" fmla="*/ 1592395 h 2078588"/>
              <a:gd name="connsiteX23" fmla="*/ 187340 w 651231"/>
              <a:gd name="connsiteY23" fmla="*/ 1686065 h 2078588"/>
              <a:gd name="connsiteX24" fmla="*/ 142735 w 651231"/>
              <a:gd name="connsiteY24" fmla="*/ 1824340 h 2078588"/>
              <a:gd name="connsiteX25" fmla="*/ 156117 w 651231"/>
              <a:gd name="connsiteY25" fmla="*/ 1967076 h 2078588"/>
              <a:gd name="connsiteX26" fmla="*/ 196261 w 651231"/>
              <a:gd name="connsiteY26" fmla="*/ 2078588 h 2078588"/>
              <a:gd name="connsiteX27" fmla="*/ 276550 w 651231"/>
              <a:gd name="connsiteY27" fmla="*/ 2042904 h 2078588"/>
              <a:gd name="connsiteX28" fmla="*/ 267629 w 651231"/>
              <a:gd name="connsiteY28" fmla="*/ 1980457 h 2078588"/>
              <a:gd name="connsiteX29" fmla="*/ 254248 w 651231"/>
              <a:gd name="connsiteY29" fmla="*/ 1868945 h 2078588"/>
              <a:gd name="connsiteX30" fmla="*/ 289932 w 651231"/>
              <a:gd name="connsiteY30" fmla="*/ 1739591 h 2078588"/>
              <a:gd name="connsiteX31" fmla="*/ 414825 w 651231"/>
              <a:gd name="connsiteY31" fmla="*/ 1650381 h 2078588"/>
              <a:gd name="connsiteX32" fmla="*/ 548640 w 651231"/>
              <a:gd name="connsiteY32" fmla="*/ 1565632 h 2078588"/>
              <a:gd name="connsiteX33" fmla="*/ 628929 w 651231"/>
              <a:gd name="connsiteY33" fmla="*/ 1422896 h 2078588"/>
              <a:gd name="connsiteX34" fmla="*/ 651231 w 651231"/>
              <a:gd name="connsiteY34" fmla="*/ 1315844 h 2078588"/>
              <a:gd name="connsiteX35" fmla="*/ 624468 w 651231"/>
              <a:gd name="connsiteY35" fmla="*/ 1150806 h 2078588"/>
              <a:gd name="connsiteX36" fmla="*/ 512956 w 651231"/>
              <a:gd name="connsiteY36" fmla="*/ 1030373 h 2078588"/>
              <a:gd name="connsiteX37" fmla="*/ 490653 w 651231"/>
              <a:gd name="connsiteY37" fmla="*/ 883177 h 2078588"/>
              <a:gd name="connsiteX38" fmla="*/ 450509 w 651231"/>
              <a:gd name="connsiteY38" fmla="*/ 771665 h 2078588"/>
              <a:gd name="connsiteX39" fmla="*/ 419286 w 651231"/>
              <a:gd name="connsiteY39" fmla="*/ 686916 h 2078588"/>
              <a:gd name="connsiteX40" fmla="*/ 343457 w 651231"/>
              <a:gd name="connsiteY40" fmla="*/ 615548 h 2078588"/>
              <a:gd name="connsiteX41" fmla="*/ 263169 w 651231"/>
              <a:gd name="connsiteY41" fmla="*/ 579864 h 2078588"/>
              <a:gd name="connsiteX42" fmla="*/ 187340 w 651231"/>
              <a:gd name="connsiteY42" fmla="*/ 472812 h 2078588"/>
              <a:gd name="connsiteX43" fmla="*/ 178419 w 651231"/>
              <a:gd name="connsiteY43" fmla="*/ 356839 h 2078588"/>
              <a:gd name="connsiteX44" fmla="*/ 169498 w 651231"/>
              <a:gd name="connsiteY44" fmla="*/ 263169 h 2078588"/>
              <a:gd name="connsiteX45" fmla="*/ 151656 w 651231"/>
              <a:gd name="connsiteY45" fmla="*/ 169499 h 2078588"/>
              <a:gd name="connsiteX46" fmla="*/ 89210 w 651231"/>
              <a:gd name="connsiteY46" fmla="*/ 129355 h 2078588"/>
              <a:gd name="connsiteX47" fmla="*/ 66907 w 651231"/>
              <a:gd name="connsiteY47" fmla="*/ 80289 h 2078588"/>
              <a:gd name="connsiteX48" fmla="*/ 80289 w 651231"/>
              <a:gd name="connsiteY48" fmla="*/ 0 h 2078588"/>
              <a:gd name="connsiteX49" fmla="*/ 4460 w 651231"/>
              <a:gd name="connsiteY49" fmla="*/ 8921 h 20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1231" h="2078588">
                <a:moveTo>
                  <a:pt x="4460" y="8921"/>
                </a:moveTo>
                <a:lnTo>
                  <a:pt x="17842" y="40145"/>
                </a:lnTo>
                <a:lnTo>
                  <a:pt x="4460" y="80289"/>
                </a:lnTo>
                <a:lnTo>
                  <a:pt x="0" y="142736"/>
                </a:lnTo>
                <a:lnTo>
                  <a:pt x="49065" y="196262"/>
                </a:lnTo>
                <a:lnTo>
                  <a:pt x="84749" y="196262"/>
                </a:lnTo>
                <a:lnTo>
                  <a:pt x="89210" y="249788"/>
                </a:lnTo>
                <a:lnTo>
                  <a:pt x="89210" y="285472"/>
                </a:lnTo>
                <a:lnTo>
                  <a:pt x="93670" y="338998"/>
                </a:lnTo>
                <a:lnTo>
                  <a:pt x="93670" y="437128"/>
                </a:lnTo>
                <a:lnTo>
                  <a:pt x="133814" y="544180"/>
                </a:lnTo>
                <a:lnTo>
                  <a:pt x="236406" y="669074"/>
                </a:lnTo>
                <a:lnTo>
                  <a:pt x="321155" y="700297"/>
                </a:lnTo>
                <a:lnTo>
                  <a:pt x="370220" y="762744"/>
                </a:lnTo>
                <a:lnTo>
                  <a:pt x="396983" y="878717"/>
                </a:lnTo>
                <a:lnTo>
                  <a:pt x="401444" y="954545"/>
                </a:lnTo>
                <a:lnTo>
                  <a:pt x="423746" y="1052676"/>
                </a:lnTo>
                <a:lnTo>
                  <a:pt x="490653" y="1159727"/>
                </a:lnTo>
                <a:lnTo>
                  <a:pt x="557561" y="1248937"/>
                </a:lnTo>
                <a:lnTo>
                  <a:pt x="526337" y="1347068"/>
                </a:lnTo>
                <a:lnTo>
                  <a:pt x="508495" y="1449659"/>
                </a:lnTo>
                <a:lnTo>
                  <a:pt x="392523" y="1529948"/>
                </a:lnTo>
                <a:lnTo>
                  <a:pt x="263169" y="1592395"/>
                </a:lnTo>
                <a:lnTo>
                  <a:pt x="187340" y="1686065"/>
                </a:lnTo>
                <a:lnTo>
                  <a:pt x="142735" y="1824340"/>
                </a:lnTo>
                <a:lnTo>
                  <a:pt x="156117" y="1967076"/>
                </a:lnTo>
                <a:lnTo>
                  <a:pt x="196261" y="2078588"/>
                </a:lnTo>
                <a:lnTo>
                  <a:pt x="276550" y="2042904"/>
                </a:lnTo>
                <a:lnTo>
                  <a:pt x="267629" y="1980457"/>
                </a:lnTo>
                <a:lnTo>
                  <a:pt x="254248" y="1868945"/>
                </a:lnTo>
                <a:lnTo>
                  <a:pt x="289932" y="1739591"/>
                </a:lnTo>
                <a:lnTo>
                  <a:pt x="414825" y="1650381"/>
                </a:lnTo>
                <a:lnTo>
                  <a:pt x="548640" y="1565632"/>
                </a:lnTo>
                <a:lnTo>
                  <a:pt x="628929" y="1422896"/>
                </a:lnTo>
                <a:lnTo>
                  <a:pt x="651231" y="1315844"/>
                </a:lnTo>
                <a:lnTo>
                  <a:pt x="624468" y="1150806"/>
                </a:lnTo>
                <a:lnTo>
                  <a:pt x="512956" y="1030373"/>
                </a:lnTo>
                <a:lnTo>
                  <a:pt x="490653" y="883177"/>
                </a:lnTo>
                <a:lnTo>
                  <a:pt x="450509" y="771665"/>
                </a:lnTo>
                <a:lnTo>
                  <a:pt x="419286" y="686916"/>
                </a:lnTo>
                <a:lnTo>
                  <a:pt x="343457" y="615548"/>
                </a:lnTo>
                <a:lnTo>
                  <a:pt x="263169" y="579864"/>
                </a:lnTo>
                <a:lnTo>
                  <a:pt x="187340" y="472812"/>
                </a:lnTo>
                <a:lnTo>
                  <a:pt x="178419" y="356839"/>
                </a:lnTo>
                <a:lnTo>
                  <a:pt x="169498" y="263169"/>
                </a:lnTo>
                <a:lnTo>
                  <a:pt x="151656" y="169499"/>
                </a:lnTo>
                <a:lnTo>
                  <a:pt x="89210" y="129355"/>
                </a:lnTo>
                <a:lnTo>
                  <a:pt x="66907" y="80289"/>
                </a:lnTo>
                <a:lnTo>
                  <a:pt x="80289" y="0"/>
                </a:lnTo>
                <a:lnTo>
                  <a:pt x="4460" y="89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5" name="Volný tvar 4">
            <a:hlinkClick r:id="rId5" action="ppaction://hlinksldjump"/>
          </p:cNvPr>
          <p:cNvSpPr/>
          <p:nvPr/>
        </p:nvSpPr>
        <p:spPr>
          <a:xfrm>
            <a:off x="6329082" y="4894729"/>
            <a:ext cx="538203" cy="224118"/>
          </a:xfrm>
          <a:custGeom>
            <a:avLst/>
            <a:gdLst>
              <a:gd name="connsiteX0" fmla="*/ 510989 w 538203"/>
              <a:gd name="connsiteY0" fmla="*/ 0 h 224118"/>
              <a:gd name="connsiteX1" fmla="*/ 510989 w 538203"/>
              <a:gd name="connsiteY1" fmla="*/ 0 h 224118"/>
              <a:gd name="connsiteX2" fmla="*/ 430306 w 538203"/>
              <a:gd name="connsiteY2" fmla="*/ 8965 h 224118"/>
              <a:gd name="connsiteX3" fmla="*/ 403412 w 538203"/>
              <a:gd name="connsiteY3" fmla="*/ 17930 h 224118"/>
              <a:gd name="connsiteX4" fmla="*/ 304800 w 538203"/>
              <a:gd name="connsiteY4" fmla="*/ 44824 h 224118"/>
              <a:gd name="connsiteX5" fmla="*/ 295836 w 538203"/>
              <a:gd name="connsiteY5" fmla="*/ 71718 h 224118"/>
              <a:gd name="connsiteX6" fmla="*/ 125506 w 538203"/>
              <a:gd name="connsiteY6" fmla="*/ 53789 h 224118"/>
              <a:gd name="connsiteX7" fmla="*/ 8965 w 538203"/>
              <a:gd name="connsiteY7" fmla="*/ 62753 h 224118"/>
              <a:gd name="connsiteX8" fmla="*/ 0 w 538203"/>
              <a:gd name="connsiteY8" fmla="*/ 89647 h 224118"/>
              <a:gd name="connsiteX9" fmla="*/ 8965 w 538203"/>
              <a:gd name="connsiteY9" fmla="*/ 143436 h 224118"/>
              <a:gd name="connsiteX10" fmla="*/ 62753 w 538203"/>
              <a:gd name="connsiteY10" fmla="*/ 170330 h 224118"/>
              <a:gd name="connsiteX11" fmla="*/ 80683 w 538203"/>
              <a:gd name="connsiteY11" fmla="*/ 188259 h 224118"/>
              <a:gd name="connsiteX12" fmla="*/ 170330 w 538203"/>
              <a:gd name="connsiteY12" fmla="*/ 215153 h 224118"/>
              <a:gd name="connsiteX13" fmla="*/ 197224 w 538203"/>
              <a:gd name="connsiteY13" fmla="*/ 224118 h 224118"/>
              <a:gd name="connsiteX14" fmla="*/ 277906 w 538203"/>
              <a:gd name="connsiteY14" fmla="*/ 215153 h 224118"/>
              <a:gd name="connsiteX15" fmla="*/ 304800 w 538203"/>
              <a:gd name="connsiteY15" fmla="*/ 206189 h 224118"/>
              <a:gd name="connsiteX16" fmla="*/ 340659 w 538203"/>
              <a:gd name="connsiteY16" fmla="*/ 197224 h 224118"/>
              <a:gd name="connsiteX17" fmla="*/ 394447 w 538203"/>
              <a:gd name="connsiteY17" fmla="*/ 179295 h 224118"/>
              <a:gd name="connsiteX18" fmla="*/ 439271 w 538203"/>
              <a:gd name="connsiteY18" fmla="*/ 152400 h 224118"/>
              <a:gd name="connsiteX19" fmla="*/ 519953 w 538203"/>
              <a:gd name="connsiteY19" fmla="*/ 107577 h 224118"/>
              <a:gd name="connsiteX20" fmla="*/ 537883 w 538203"/>
              <a:gd name="connsiteY20" fmla="*/ 89647 h 224118"/>
              <a:gd name="connsiteX21" fmla="*/ 528918 w 538203"/>
              <a:gd name="connsiteY21" fmla="*/ 62753 h 224118"/>
              <a:gd name="connsiteX22" fmla="*/ 510989 w 538203"/>
              <a:gd name="connsiteY22" fmla="*/ 35859 h 224118"/>
              <a:gd name="connsiteX23" fmla="*/ 510989 w 538203"/>
              <a:gd name="connsiteY23" fmla="*/ 0 h 22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8203" h="224118">
                <a:moveTo>
                  <a:pt x="510989" y="0"/>
                </a:moveTo>
                <a:lnTo>
                  <a:pt x="510989" y="0"/>
                </a:lnTo>
                <a:cubicBezTo>
                  <a:pt x="484095" y="2988"/>
                  <a:pt x="456998" y="4516"/>
                  <a:pt x="430306" y="8965"/>
                </a:cubicBezTo>
                <a:cubicBezTo>
                  <a:pt x="420985" y="10519"/>
                  <a:pt x="412529" y="15444"/>
                  <a:pt x="403412" y="17930"/>
                </a:cubicBezTo>
                <a:cubicBezTo>
                  <a:pt x="292195" y="48262"/>
                  <a:pt x="366703" y="24189"/>
                  <a:pt x="304800" y="44824"/>
                </a:cubicBezTo>
                <a:cubicBezTo>
                  <a:pt x="301812" y="53789"/>
                  <a:pt x="305203" y="70469"/>
                  <a:pt x="295836" y="71718"/>
                </a:cubicBezTo>
                <a:cubicBezTo>
                  <a:pt x="241569" y="78953"/>
                  <a:pt x="180055" y="64698"/>
                  <a:pt x="125506" y="53789"/>
                </a:cubicBezTo>
                <a:cubicBezTo>
                  <a:pt x="86659" y="56777"/>
                  <a:pt x="46428" y="52050"/>
                  <a:pt x="8965" y="62753"/>
                </a:cubicBezTo>
                <a:cubicBezTo>
                  <a:pt x="-121" y="65349"/>
                  <a:pt x="0" y="80197"/>
                  <a:pt x="0" y="89647"/>
                </a:cubicBezTo>
                <a:cubicBezTo>
                  <a:pt x="0" y="107824"/>
                  <a:pt x="836" y="127178"/>
                  <a:pt x="8965" y="143436"/>
                </a:cubicBezTo>
                <a:cubicBezTo>
                  <a:pt x="15916" y="157338"/>
                  <a:pt x="50025" y="166087"/>
                  <a:pt x="62753" y="170330"/>
                </a:cubicBezTo>
                <a:cubicBezTo>
                  <a:pt x="68730" y="176306"/>
                  <a:pt x="73123" y="184479"/>
                  <a:pt x="80683" y="188259"/>
                </a:cubicBezTo>
                <a:cubicBezTo>
                  <a:pt x="109099" y="202467"/>
                  <a:pt x="140297" y="206572"/>
                  <a:pt x="170330" y="215153"/>
                </a:cubicBezTo>
                <a:cubicBezTo>
                  <a:pt x="179416" y="217749"/>
                  <a:pt x="188259" y="221130"/>
                  <a:pt x="197224" y="224118"/>
                </a:cubicBezTo>
                <a:cubicBezTo>
                  <a:pt x="224118" y="221130"/>
                  <a:pt x="251215" y="219601"/>
                  <a:pt x="277906" y="215153"/>
                </a:cubicBezTo>
                <a:cubicBezTo>
                  <a:pt x="287227" y="213600"/>
                  <a:pt x="295714" y="208785"/>
                  <a:pt x="304800" y="206189"/>
                </a:cubicBezTo>
                <a:cubicBezTo>
                  <a:pt x="316647" y="202804"/>
                  <a:pt x="328858" y="200764"/>
                  <a:pt x="340659" y="197224"/>
                </a:cubicBezTo>
                <a:cubicBezTo>
                  <a:pt x="358761" y="191793"/>
                  <a:pt x="394447" y="179295"/>
                  <a:pt x="394447" y="179295"/>
                </a:cubicBezTo>
                <a:cubicBezTo>
                  <a:pt x="434671" y="139071"/>
                  <a:pt x="386904" y="181493"/>
                  <a:pt x="439271" y="152400"/>
                </a:cubicBezTo>
                <a:cubicBezTo>
                  <a:pt x="531747" y="101025"/>
                  <a:pt x="459099" y="127863"/>
                  <a:pt x="519953" y="107577"/>
                </a:cubicBezTo>
                <a:cubicBezTo>
                  <a:pt x="525930" y="101600"/>
                  <a:pt x="536225" y="97935"/>
                  <a:pt x="537883" y="89647"/>
                </a:cubicBezTo>
                <a:cubicBezTo>
                  <a:pt x="539736" y="80381"/>
                  <a:pt x="533144" y="71205"/>
                  <a:pt x="528918" y="62753"/>
                </a:cubicBezTo>
                <a:cubicBezTo>
                  <a:pt x="524100" y="53116"/>
                  <a:pt x="516532" y="45098"/>
                  <a:pt x="510989" y="35859"/>
                </a:cubicBezTo>
                <a:cubicBezTo>
                  <a:pt x="507551" y="30129"/>
                  <a:pt x="510989" y="5976"/>
                  <a:pt x="510989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Těsně vedle.</a:t>
            </a:r>
            <a:endParaRPr lang="cs-CZ" dirty="0"/>
          </a:p>
        </p:txBody>
      </p:sp>
      <p:pic>
        <p:nvPicPr>
          <p:cNvPr id="6" name="Obrázek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HANÁ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r>
              <a:rPr lang="cs-CZ" sz="2800" dirty="0"/>
              <a:t>Zdrojnicemi této řeky jsou říčky Malá Haná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Velká Haná, které pramení na Drahanské vrchovině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 smtClean="0"/>
              <a:t>I když má řeka délku jen 54 km, protéká krajem Olomouckým, Zlínským i Jihomoravským.</a:t>
            </a:r>
            <a:endParaRPr lang="cs-CZ" sz="2800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15295"/>
          <a:stretch/>
        </p:blipFill>
        <p:spPr>
          <a:xfrm>
            <a:off x="4464423" y="0"/>
            <a:ext cx="4769223" cy="6858000"/>
          </a:xfrm>
          <a:prstGeom prst="rect">
            <a:avLst/>
          </a:prstGeom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1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Jihlava?</a:t>
            </a:r>
            <a:endParaRPr lang="cs-CZ" dirty="0"/>
          </a:p>
        </p:txBody>
      </p:sp>
      <p:sp>
        <p:nvSpPr>
          <p:cNvPr id="9" name="Volný tvar 8">
            <a:hlinkClick r:id="rId2" action="ppaction://hlinksldjump"/>
          </p:cNvPr>
          <p:cNvSpPr/>
          <p:nvPr/>
        </p:nvSpPr>
        <p:spPr>
          <a:xfrm>
            <a:off x="5374888" y="2939461"/>
            <a:ext cx="651231" cy="2078588"/>
          </a:xfrm>
          <a:custGeom>
            <a:avLst/>
            <a:gdLst>
              <a:gd name="connsiteX0" fmla="*/ 4460 w 651231"/>
              <a:gd name="connsiteY0" fmla="*/ 8921 h 2078588"/>
              <a:gd name="connsiteX1" fmla="*/ 17842 w 651231"/>
              <a:gd name="connsiteY1" fmla="*/ 40145 h 2078588"/>
              <a:gd name="connsiteX2" fmla="*/ 4460 w 651231"/>
              <a:gd name="connsiteY2" fmla="*/ 80289 h 2078588"/>
              <a:gd name="connsiteX3" fmla="*/ 0 w 651231"/>
              <a:gd name="connsiteY3" fmla="*/ 142736 h 2078588"/>
              <a:gd name="connsiteX4" fmla="*/ 49065 w 651231"/>
              <a:gd name="connsiteY4" fmla="*/ 196262 h 2078588"/>
              <a:gd name="connsiteX5" fmla="*/ 84749 w 651231"/>
              <a:gd name="connsiteY5" fmla="*/ 196262 h 2078588"/>
              <a:gd name="connsiteX6" fmla="*/ 89210 w 651231"/>
              <a:gd name="connsiteY6" fmla="*/ 249788 h 2078588"/>
              <a:gd name="connsiteX7" fmla="*/ 89210 w 651231"/>
              <a:gd name="connsiteY7" fmla="*/ 285472 h 2078588"/>
              <a:gd name="connsiteX8" fmla="*/ 93670 w 651231"/>
              <a:gd name="connsiteY8" fmla="*/ 338998 h 2078588"/>
              <a:gd name="connsiteX9" fmla="*/ 93670 w 651231"/>
              <a:gd name="connsiteY9" fmla="*/ 437128 h 2078588"/>
              <a:gd name="connsiteX10" fmla="*/ 133814 w 651231"/>
              <a:gd name="connsiteY10" fmla="*/ 544180 h 2078588"/>
              <a:gd name="connsiteX11" fmla="*/ 236406 w 651231"/>
              <a:gd name="connsiteY11" fmla="*/ 669074 h 2078588"/>
              <a:gd name="connsiteX12" fmla="*/ 321155 w 651231"/>
              <a:gd name="connsiteY12" fmla="*/ 700297 h 2078588"/>
              <a:gd name="connsiteX13" fmla="*/ 370220 w 651231"/>
              <a:gd name="connsiteY13" fmla="*/ 762744 h 2078588"/>
              <a:gd name="connsiteX14" fmla="*/ 396983 w 651231"/>
              <a:gd name="connsiteY14" fmla="*/ 878717 h 2078588"/>
              <a:gd name="connsiteX15" fmla="*/ 401444 w 651231"/>
              <a:gd name="connsiteY15" fmla="*/ 954545 h 2078588"/>
              <a:gd name="connsiteX16" fmla="*/ 423746 w 651231"/>
              <a:gd name="connsiteY16" fmla="*/ 1052676 h 2078588"/>
              <a:gd name="connsiteX17" fmla="*/ 490653 w 651231"/>
              <a:gd name="connsiteY17" fmla="*/ 1159727 h 2078588"/>
              <a:gd name="connsiteX18" fmla="*/ 557561 w 651231"/>
              <a:gd name="connsiteY18" fmla="*/ 1248937 h 2078588"/>
              <a:gd name="connsiteX19" fmla="*/ 526337 w 651231"/>
              <a:gd name="connsiteY19" fmla="*/ 1347068 h 2078588"/>
              <a:gd name="connsiteX20" fmla="*/ 508495 w 651231"/>
              <a:gd name="connsiteY20" fmla="*/ 1449659 h 2078588"/>
              <a:gd name="connsiteX21" fmla="*/ 392523 w 651231"/>
              <a:gd name="connsiteY21" fmla="*/ 1529948 h 2078588"/>
              <a:gd name="connsiteX22" fmla="*/ 263169 w 651231"/>
              <a:gd name="connsiteY22" fmla="*/ 1592395 h 2078588"/>
              <a:gd name="connsiteX23" fmla="*/ 187340 w 651231"/>
              <a:gd name="connsiteY23" fmla="*/ 1686065 h 2078588"/>
              <a:gd name="connsiteX24" fmla="*/ 142735 w 651231"/>
              <a:gd name="connsiteY24" fmla="*/ 1824340 h 2078588"/>
              <a:gd name="connsiteX25" fmla="*/ 156117 w 651231"/>
              <a:gd name="connsiteY25" fmla="*/ 1967076 h 2078588"/>
              <a:gd name="connsiteX26" fmla="*/ 196261 w 651231"/>
              <a:gd name="connsiteY26" fmla="*/ 2078588 h 2078588"/>
              <a:gd name="connsiteX27" fmla="*/ 276550 w 651231"/>
              <a:gd name="connsiteY27" fmla="*/ 2042904 h 2078588"/>
              <a:gd name="connsiteX28" fmla="*/ 267629 w 651231"/>
              <a:gd name="connsiteY28" fmla="*/ 1980457 h 2078588"/>
              <a:gd name="connsiteX29" fmla="*/ 254248 w 651231"/>
              <a:gd name="connsiteY29" fmla="*/ 1868945 h 2078588"/>
              <a:gd name="connsiteX30" fmla="*/ 289932 w 651231"/>
              <a:gd name="connsiteY30" fmla="*/ 1739591 h 2078588"/>
              <a:gd name="connsiteX31" fmla="*/ 414825 w 651231"/>
              <a:gd name="connsiteY31" fmla="*/ 1650381 h 2078588"/>
              <a:gd name="connsiteX32" fmla="*/ 548640 w 651231"/>
              <a:gd name="connsiteY32" fmla="*/ 1565632 h 2078588"/>
              <a:gd name="connsiteX33" fmla="*/ 628929 w 651231"/>
              <a:gd name="connsiteY33" fmla="*/ 1422896 h 2078588"/>
              <a:gd name="connsiteX34" fmla="*/ 651231 w 651231"/>
              <a:gd name="connsiteY34" fmla="*/ 1315844 h 2078588"/>
              <a:gd name="connsiteX35" fmla="*/ 624468 w 651231"/>
              <a:gd name="connsiteY35" fmla="*/ 1150806 h 2078588"/>
              <a:gd name="connsiteX36" fmla="*/ 512956 w 651231"/>
              <a:gd name="connsiteY36" fmla="*/ 1030373 h 2078588"/>
              <a:gd name="connsiteX37" fmla="*/ 490653 w 651231"/>
              <a:gd name="connsiteY37" fmla="*/ 883177 h 2078588"/>
              <a:gd name="connsiteX38" fmla="*/ 450509 w 651231"/>
              <a:gd name="connsiteY38" fmla="*/ 771665 h 2078588"/>
              <a:gd name="connsiteX39" fmla="*/ 419286 w 651231"/>
              <a:gd name="connsiteY39" fmla="*/ 686916 h 2078588"/>
              <a:gd name="connsiteX40" fmla="*/ 343457 w 651231"/>
              <a:gd name="connsiteY40" fmla="*/ 615548 h 2078588"/>
              <a:gd name="connsiteX41" fmla="*/ 263169 w 651231"/>
              <a:gd name="connsiteY41" fmla="*/ 579864 h 2078588"/>
              <a:gd name="connsiteX42" fmla="*/ 187340 w 651231"/>
              <a:gd name="connsiteY42" fmla="*/ 472812 h 2078588"/>
              <a:gd name="connsiteX43" fmla="*/ 178419 w 651231"/>
              <a:gd name="connsiteY43" fmla="*/ 356839 h 2078588"/>
              <a:gd name="connsiteX44" fmla="*/ 169498 w 651231"/>
              <a:gd name="connsiteY44" fmla="*/ 263169 h 2078588"/>
              <a:gd name="connsiteX45" fmla="*/ 151656 w 651231"/>
              <a:gd name="connsiteY45" fmla="*/ 169499 h 2078588"/>
              <a:gd name="connsiteX46" fmla="*/ 89210 w 651231"/>
              <a:gd name="connsiteY46" fmla="*/ 129355 h 2078588"/>
              <a:gd name="connsiteX47" fmla="*/ 66907 w 651231"/>
              <a:gd name="connsiteY47" fmla="*/ 80289 h 2078588"/>
              <a:gd name="connsiteX48" fmla="*/ 80289 w 651231"/>
              <a:gd name="connsiteY48" fmla="*/ 0 h 2078588"/>
              <a:gd name="connsiteX49" fmla="*/ 4460 w 651231"/>
              <a:gd name="connsiteY49" fmla="*/ 8921 h 20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1231" h="2078588">
                <a:moveTo>
                  <a:pt x="4460" y="8921"/>
                </a:moveTo>
                <a:lnTo>
                  <a:pt x="17842" y="40145"/>
                </a:lnTo>
                <a:lnTo>
                  <a:pt x="4460" y="80289"/>
                </a:lnTo>
                <a:lnTo>
                  <a:pt x="0" y="142736"/>
                </a:lnTo>
                <a:lnTo>
                  <a:pt x="49065" y="196262"/>
                </a:lnTo>
                <a:lnTo>
                  <a:pt x="84749" y="196262"/>
                </a:lnTo>
                <a:lnTo>
                  <a:pt x="89210" y="249788"/>
                </a:lnTo>
                <a:lnTo>
                  <a:pt x="89210" y="285472"/>
                </a:lnTo>
                <a:lnTo>
                  <a:pt x="93670" y="338998"/>
                </a:lnTo>
                <a:lnTo>
                  <a:pt x="93670" y="437128"/>
                </a:lnTo>
                <a:lnTo>
                  <a:pt x="133814" y="544180"/>
                </a:lnTo>
                <a:lnTo>
                  <a:pt x="236406" y="669074"/>
                </a:lnTo>
                <a:lnTo>
                  <a:pt x="321155" y="700297"/>
                </a:lnTo>
                <a:lnTo>
                  <a:pt x="370220" y="762744"/>
                </a:lnTo>
                <a:lnTo>
                  <a:pt x="396983" y="878717"/>
                </a:lnTo>
                <a:lnTo>
                  <a:pt x="401444" y="954545"/>
                </a:lnTo>
                <a:lnTo>
                  <a:pt x="423746" y="1052676"/>
                </a:lnTo>
                <a:lnTo>
                  <a:pt x="490653" y="1159727"/>
                </a:lnTo>
                <a:lnTo>
                  <a:pt x="557561" y="1248937"/>
                </a:lnTo>
                <a:lnTo>
                  <a:pt x="526337" y="1347068"/>
                </a:lnTo>
                <a:lnTo>
                  <a:pt x="508495" y="1449659"/>
                </a:lnTo>
                <a:lnTo>
                  <a:pt x="392523" y="1529948"/>
                </a:lnTo>
                <a:lnTo>
                  <a:pt x="263169" y="1592395"/>
                </a:lnTo>
                <a:lnTo>
                  <a:pt x="187340" y="1686065"/>
                </a:lnTo>
                <a:lnTo>
                  <a:pt x="142735" y="1824340"/>
                </a:lnTo>
                <a:lnTo>
                  <a:pt x="156117" y="1967076"/>
                </a:lnTo>
                <a:lnTo>
                  <a:pt x="196261" y="2078588"/>
                </a:lnTo>
                <a:lnTo>
                  <a:pt x="276550" y="2042904"/>
                </a:lnTo>
                <a:lnTo>
                  <a:pt x="267629" y="1980457"/>
                </a:lnTo>
                <a:lnTo>
                  <a:pt x="254248" y="1868945"/>
                </a:lnTo>
                <a:lnTo>
                  <a:pt x="289932" y="1739591"/>
                </a:lnTo>
                <a:lnTo>
                  <a:pt x="414825" y="1650381"/>
                </a:lnTo>
                <a:lnTo>
                  <a:pt x="548640" y="1565632"/>
                </a:lnTo>
                <a:lnTo>
                  <a:pt x="628929" y="1422896"/>
                </a:lnTo>
                <a:lnTo>
                  <a:pt x="651231" y="1315844"/>
                </a:lnTo>
                <a:lnTo>
                  <a:pt x="624468" y="1150806"/>
                </a:lnTo>
                <a:lnTo>
                  <a:pt x="512956" y="1030373"/>
                </a:lnTo>
                <a:lnTo>
                  <a:pt x="490653" y="883177"/>
                </a:lnTo>
                <a:lnTo>
                  <a:pt x="450509" y="771665"/>
                </a:lnTo>
                <a:lnTo>
                  <a:pt x="419286" y="686916"/>
                </a:lnTo>
                <a:lnTo>
                  <a:pt x="343457" y="615548"/>
                </a:lnTo>
                <a:lnTo>
                  <a:pt x="263169" y="579864"/>
                </a:lnTo>
                <a:lnTo>
                  <a:pt x="187340" y="472812"/>
                </a:lnTo>
                <a:lnTo>
                  <a:pt x="178419" y="356839"/>
                </a:lnTo>
                <a:lnTo>
                  <a:pt x="169498" y="263169"/>
                </a:lnTo>
                <a:lnTo>
                  <a:pt x="151656" y="169499"/>
                </a:lnTo>
                <a:lnTo>
                  <a:pt x="89210" y="129355"/>
                </a:lnTo>
                <a:lnTo>
                  <a:pt x="66907" y="80289"/>
                </a:lnTo>
                <a:lnTo>
                  <a:pt x="80289" y="0"/>
                </a:lnTo>
                <a:lnTo>
                  <a:pt x="4460" y="89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5" action="ppaction://hlinksldjump"/>
          </p:cNvPr>
          <p:cNvSpPr/>
          <p:nvPr/>
        </p:nvSpPr>
        <p:spPr>
          <a:xfrm>
            <a:off x="4249050" y="4787153"/>
            <a:ext cx="1372349" cy="663388"/>
          </a:xfrm>
          <a:custGeom>
            <a:avLst/>
            <a:gdLst>
              <a:gd name="connsiteX0" fmla="*/ 27115 w 1372349"/>
              <a:gd name="connsiteY0" fmla="*/ 295835 h 663388"/>
              <a:gd name="connsiteX1" fmla="*/ 27115 w 1372349"/>
              <a:gd name="connsiteY1" fmla="*/ 295835 h 663388"/>
              <a:gd name="connsiteX2" fmla="*/ 89868 w 1372349"/>
              <a:gd name="connsiteY2" fmla="*/ 188259 h 663388"/>
              <a:gd name="connsiteX3" fmla="*/ 107797 w 1372349"/>
              <a:gd name="connsiteY3" fmla="*/ 170329 h 663388"/>
              <a:gd name="connsiteX4" fmla="*/ 161585 w 1372349"/>
              <a:gd name="connsiteY4" fmla="*/ 152400 h 663388"/>
              <a:gd name="connsiteX5" fmla="*/ 188479 w 1372349"/>
              <a:gd name="connsiteY5" fmla="*/ 143435 h 663388"/>
              <a:gd name="connsiteX6" fmla="*/ 233303 w 1372349"/>
              <a:gd name="connsiteY6" fmla="*/ 116541 h 663388"/>
              <a:gd name="connsiteX7" fmla="*/ 260197 w 1372349"/>
              <a:gd name="connsiteY7" fmla="*/ 89647 h 663388"/>
              <a:gd name="connsiteX8" fmla="*/ 287091 w 1372349"/>
              <a:gd name="connsiteY8" fmla="*/ 71718 h 663388"/>
              <a:gd name="connsiteX9" fmla="*/ 305021 w 1372349"/>
              <a:gd name="connsiteY9" fmla="*/ 53788 h 663388"/>
              <a:gd name="connsiteX10" fmla="*/ 331915 w 1372349"/>
              <a:gd name="connsiteY10" fmla="*/ 35859 h 663388"/>
              <a:gd name="connsiteX11" fmla="*/ 349844 w 1372349"/>
              <a:gd name="connsiteY11" fmla="*/ 17929 h 663388"/>
              <a:gd name="connsiteX12" fmla="*/ 403632 w 1372349"/>
              <a:gd name="connsiteY12" fmla="*/ 0 h 663388"/>
              <a:gd name="connsiteX13" fmla="*/ 547068 w 1372349"/>
              <a:gd name="connsiteY13" fmla="*/ 8965 h 663388"/>
              <a:gd name="connsiteX14" fmla="*/ 573962 w 1372349"/>
              <a:gd name="connsiteY14" fmla="*/ 17929 h 663388"/>
              <a:gd name="connsiteX15" fmla="*/ 609821 w 1372349"/>
              <a:gd name="connsiteY15" fmla="*/ 53788 h 663388"/>
              <a:gd name="connsiteX16" fmla="*/ 663609 w 1372349"/>
              <a:gd name="connsiteY16" fmla="*/ 89647 h 663388"/>
              <a:gd name="connsiteX17" fmla="*/ 690503 w 1372349"/>
              <a:gd name="connsiteY17" fmla="*/ 134471 h 663388"/>
              <a:gd name="connsiteX18" fmla="*/ 699468 w 1372349"/>
              <a:gd name="connsiteY18" fmla="*/ 161365 h 663388"/>
              <a:gd name="connsiteX19" fmla="*/ 735326 w 1372349"/>
              <a:gd name="connsiteY19" fmla="*/ 215153 h 663388"/>
              <a:gd name="connsiteX20" fmla="*/ 789115 w 1372349"/>
              <a:gd name="connsiteY20" fmla="*/ 304800 h 663388"/>
              <a:gd name="connsiteX21" fmla="*/ 842903 w 1372349"/>
              <a:gd name="connsiteY21" fmla="*/ 331694 h 663388"/>
              <a:gd name="connsiteX22" fmla="*/ 869797 w 1372349"/>
              <a:gd name="connsiteY22" fmla="*/ 349623 h 663388"/>
              <a:gd name="connsiteX23" fmla="*/ 923585 w 1372349"/>
              <a:gd name="connsiteY23" fmla="*/ 367553 h 663388"/>
              <a:gd name="connsiteX24" fmla="*/ 941515 w 1372349"/>
              <a:gd name="connsiteY24" fmla="*/ 385482 h 663388"/>
              <a:gd name="connsiteX25" fmla="*/ 995303 w 1372349"/>
              <a:gd name="connsiteY25" fmla="*/ 403412 h 663388"/>
              <a:gd name="connsiteX26" fmla="*/ 1031162 w 1372349"/>
              <a:gd name="connsiteY26" fmla="*/ 448235 h 663388"/>
              <a:gd name="connsiteX27" fmla="*/ 1058056 w 1372349"/>
              <a:gd name="connsiteY27" fmla="*/ 457200 h 663388"/>
              <a:gd name="connsiteX28" fmla="*/ 1102879 w 1372349"/>
              <a:gd name="connsiteY28" fmla="*/ 493059 h 663388"/>
              <a:gd name="connsiteX29" fmla="*/ 1156668 w 1372349"/>
              <a:gd name="connsiteY29" fmla="*/ 528918 h 663388"/>
              <a:gd name="connsiteX30" fmla="*/ 1183562 w 1372349"/>
              <a:gd name="connsiteY30" fmla="*/ 546847 h 663388"/>
              <a:gd name="connsiteX31" fmla="*/ 1219421 w 1372349"/>
              <a:gd name="connsiteY31" fmla="*/ 591671 h 663388"/>
              <a:gd name="connsiteX32" fmla="*/ 1273209 w 1372349"/>
              <a:gd name="connsiteY32" fmla="*/ 609600 h 663388"/>
              <a:gd name="connsiteX33" fmla="*/ 1300103 w 1372349"/>
              <a:gd name="connsiteY33" fmla="*/ 618565 h 663388"/>
              <a:gd name="connsiteX34" fmla="*/ 1326997 w 1372349"/>
              <a:gd name="connsiteY34" fmla="*/ 627529 h 663388"/>
              <a:gd name="connsiteX35" fmla="*/ 1344926 w 1372349"/>
              <a:gd name="connsiteY35" fmla="*/ 645459 h 663388"/>
              <a:gd name="connsiteX36" fmla="*/ 1344926 w 1372349"/>
              <a:gd name="connsiteY36" fmla="*/ 663388 h 663388"/>
              <a:gd name="connsiteX37" fmla="*/ 1075985 w 1372349"/>
              <a:gd name="connsiteY37" fmla="*/ 654423 h 663388"/>
              <a:gd name="connsiteX38" fmla="*/ 1022197 w 1372349"/>
              <a:gd name="connsiteY38" fmla="*/ 618565 h 663388"/>
              <a:gd name="connsiteX39" fmla="*/ 986338 w 1372349"/>
              <a:gd name="connsiteY39" fmla="*/ 573741 h 663388"/>
              <a:gd name="connsiteX40" fmla="*/ 968409 w 1372349"/>
              <a:gd name="connsiteY40" fmla="*/ 546847 h 663388"/>
              <a:gd name="connsiteX41" fmla="*/ 914621 w 1372349"/>
              <a:gd name="connsiteY41" fmla="*/ 528918 h 663388"/>
              <a:gd name="connsiteX42" fmla="*/ 887726 w 1372349"/>
              <a:gd name="connsiteY42" fmla="*/ 519953 h 663388"/>
              <a:gd name="connsiteX43" fmla="*/ 860832 w 1372349"/>
              <a:gd name="connsiteY43" fmla="*/ 510988 h 663388"/>
              <a:gd name="connsiteX44" fmla="*/ 762221 w 1372349"/>
              <a:gd name="connsiteY44" fmla="*/ 493059 h 663388"/>
              <a:gd name="connsiteX45" fmla="*/ 708432 w 1372349"/>
              <a:gd name="connsiteY45" fmla="*/ 475129 h 663388"/>
              <a:gd name="connsiteX46" fmla="*/ 672574 w 1372349"/>
              <a:gd name="connsiteY46" fmla="*/ 421341 h 663388"/>
              <a:gd name="connsiteX47" fmla="*/ 636715 w 1372349"/>
              <a:gd name="connsiteY47" fmla="*/ 349623 h 663388"/>
              <a:gd name="connsiteX48" fmla="*/ 609821 w 1372349"/>
              <a:gd name="connsiteY48" fmla="*/ 295835 h 663388"/>
              <a:gd name="connsiteX49" fmla="*/ 573962 w 1372349"/>
              <a:gd name="connsiteY49" fmla="*/ 259976 h 663388"/>
              <a:gd name="connsiteX50" fmla="*/ 529138 w 1372349"/>
              <a:gd name="connsiteY50" fmla="*/ 206188 h 663388"/>
              <a:gd name="connsiteX51" fmla="*/ 502244 w 1372349"/>
              <a:gd name="connsiteY51" fmla="*/ 197223 h 663388"/>
              <a:gd name="connsiteX52" fmla="*/ 448456 w 1372349"/>
              <a:gd name="connsiteY52" fmla="*/ 170329 h 663388"/>
              <a:gd name="connsiteX53" fmla="*/ 385703 w 1372349"/>
              <a:gd name="connsiteY53" fmla="*/ 179294 h 663388"/>
              <a:gd name="connsiteX54" fmla="*/ 340879 w 1372349"/>
              <a:gd name="connsiteY54" fmla="*/ 215153 h 663388"/>
              <a:gd name="connsiteX55" fmla="*/ 313985 w 1372349"/>
              <a:gd name="connsiteY55" fmla="*/ 233082 h 663388"/>
              <a:gd name="connsiteX56" fmla="*/ 305021 w 1372349"/>
              <a:gd name="connsiteY56" fmla="*/ 259976 h 663388"/>
              <a:gd name="connsiteX57" fmla="*/ 260197 w 1372349"/>
              <a:gd name="connsiteY57" fmla="*/ 295835 h 663388"/>
              <a:gd name="connsiteX58" fmla="*/ 197444 w 1372349"/>
              <a:gd name="connsiteY58" fmla="*/ 331694 h 663388"/>
              <a:gd name="connsiteX59" fmla="*/ 170550 w 1372349"/>
              <a:gd name="connsiteY59" fmla="*/ 349623 h 663388"/>
              <a:gd name="connsiteX60" fmla="*/ 143656 w 1372349"/>
              <a:gd name="connsiteY60" fmla="*/ 358588 h 663388"/>
              <a:gd name="connsiteX61" fmla="*/ 125726 w 1372349"/>
              <a:gd name="connsiteY61" fmla="*/ 376518 h 663388"/>
              <a:gd name="connsiteX62" fmla="*/ 98832 w 1372349"/>
              <a:gd name="connsiteY62" fmla="*/ 385482 h 663388"/>
              <a:gd name="connsiteX63" fmla="*/ 36079 w 1372349"/>
              <a:gd name="connsiteY63" fmla="*/ 367553 h 663388"/>
              <a:gd name="connsiteX64" fmla="*/ 221 w 1372349"/>
              <a:gd name="connsiteY64" fmla="*/ 322729 h 663388"/>
              <a:gd name="connsiteX65" fmla="*/ 27115 w 1372349"/>
              <a:gd name="connsiteY65" fmla="*/ 295835 h 663388"/>
              <a:gd name="connsiteX0" fmla="*/ 27115 w 1372349"/>
              <a:gd name="connsiteY0" fmla="*/ 295835 h 663388"/>
              <a:gd name="connsiteX1" fmla="*/ 27115 w 1372349"/>
              <a:gd name="connsiteY1" fmla="*/ 295835 h 663388"/>
              <a:gd name="connsiteX2" fmla="*/ 89868 w 1372349"/>
              <a:gd name="connsiteY2" fmla="*/ 188259 h 663388"/>
              <a:gd name="connsiteX3" fmla="*/ 107797 w 1372349"/>
              <a:gd name="connsiteY3" fmla="*/ 170329 h 663388"/>
              <a:gd name="connsiteX4" fmla="*/ 161585 w 1372349"/>
              <a:gd name="connsiteY4" fmla="*/ 152400 h 663388"/>
              <a:gd name="connsiteX5" fmla="*/ 188479 w 1372349"/>
              <a:gd name="connsiteY5" fmla="*/ 143435 h 663388"/>
              <a:gd name="connsiteX6" fmla="*/ 233303 w 1372349"/>
              <a:gd name="connsiteY6" fmla="*/ 116541 h 663388"/>
              <a:gd name="connsiteX7" fmla="*/ 260197 w 1372349"/>
              <a:gd name="connsiteY7" fmla="*/ 89647 h 663388"/>
              <a:gd name="connsiteX8" fmla="*/ 287091 w 1372349"/>
              <a:gd name="connsiteY8" fmla="*/ 71718 h 663388"/>
              <a:gd name="connsiteX9" fmla="*/ 305021 w 1372349"/>
              <a:gd name="connsiteY9" fmla="*/ 53788 h 663388"/>
              <a:gd name="connsiteX10" fmla="*/ 331915 w 1372349"/>
              <a:gd name="connsiteY10" fmla="*/ 35859 h 663388"/>
              <a:gd name="connsiteX11" fmla="*/ 349844 w 1372349"/>
              <a:gd name="connsiteY11" fmla="*/ 17929 h 663388"/>
              <a:gd name="connsiteX12" fmla="*/ 403632 w 1372349"/>
              <a:gd name="connsiteY12" fmla="*/ 0 h 663388"/>
              <a:gd name="connsiteX13" fmla="*/ 547068 w 1372349"/>
              <a:gd name="connsiteY13" fmla="*/ 8965 h 663388"/>
              <a:gd name="connsiteX14" fmla="*/ 573962 w 1372349"/>
              <a:gd name="connsiteY14" fmla="*/ 17929 h 663388"/>
              <a:gd name="connsiteX15" fmla="*/ 609821 w 1372349"/>
              <a:gd name="connsiteY15" fmla="*/ 53788 h 663388"/>
              <a:gd name="connsiteX16" fmla="*/ 663609 w 1372349"/>
              <a:gd name="connsiteY16" fmla="*/ 89647 h 663388"/>
              <a:gd name="connsiteX17" fmla="*/ 690503 w 1372349"/>
              <a:gd name="connsiteY17" fmla="*/ 134471 h 663388"/>
              <a:gd name="connsiteX18" fmla="*/ 699468 w 1372349"/>
              <a:gd name="connsiteY18" fmla="*/ 161365 h 663388"/>
              <a:gd name="connsiteX19" fmla="*/ 735326 w 1372349"/>
              <a:gd name="connsiteY19" fmla="*/ 215153 h 663388"/>
              <a:gd name="connsiteX20" fmla="*/ 789115 w 1372349"/>
              <a:gd name="connsiteY20" fmla="*/ 304800 h 663388"/>
              <a:gd name="connsiteX21" fmla="*/ 842903 w 1372349"/>
              <a:gd name="connsiteY21" fmla="*/ 331694 h 663388"/>
              <a:gd name="connsiteX22" fmla="*/ 869797 w 1372349"/>
              <a:gd name="connsiteY22" fmla="*/ 349623 h 663388"/>
              <a:gd name="connsiteX23" fmla="*/ 923585 w 1372349"/>
              <a:gd name="connsiteY23" fmla="*/ 367553 h 663388"/>
              <a:gd name="connsiteX24" fmla="*/ 941515 w 1372349"/>
              <a:gd name="connsiteY24" fmla="*/ 385482 h 663388"/>
              <a:gd name="connsiteX25" fmla="*/ 995303 w 1372349"/>
              <a:gd name="connsiteY25" fmla="*/ 403412 h 663388"/>
              <a:gd name="connsiteX26" fmla="*/ 1031162 w 1372349"/>
              <a:gd name="connsiteY26" fmla="*/ 448235 h 663388"/>
              <a:gd name="connsiteX27" fmla="*/ 1058056 w 1372349"/>
              <a:gd name="connsiteY27" fmla="*/ 457200 h 663388"/>
              <a:gd name="connsiteX28" fmla="*/ 1102879 w 1372349"/>
              <a:gd name="connsiteY28" fmla="*/ 493059 h 663388"/>
              <a:gd name="connsiteX29" fmla="*/ 1147703 w 1372349"/>
              <a:gd name="connsiteY29" fmla="*/ 573742 h 663388"/>
              <a:gd name="connsiteX30" fmla="*/ 1183562 w 1372349"/>
              <a:gd name="connsiteY30" fmla="*/ 546847 h 663388"/>
              <a:gd name="connsiteX31" fmla="*/ 1219421 w 1372349"/>
              <a:gd name="connsiteY31" fmla="*/ 591671 h 663388"/>
              <a:gd name="connsiteX32" fmla="*/ 1273209 w 1372349"/>
              <a:gd name="connsiteY32" fmla="*/ 609600 h 663388"/>
              <a:gd name="connsiteX33" fmla="*/ 1300103 w 1372349"/>
              <a:gd name="connsiteY33" fmla="*/ 618565 h 663388"/>
              <a:gd name="connsiteX34" fmla="*/ 1326997 w 1372349"/>
              <a:gd name="connsiteY34" fmla="*/ 627529 h 663388"/>
              <a:gd name="connsiteX35" fmla="*/ 1344926 w 1372349"/>
              <a:gd name="connsiteY35" fmla="*/ 645459 h 663388"/>
              <a:gd name="connsiteX36" fmla="*/ 1344926 w 1372349"/>
              <a:gd name="connsiteY36" fmla="*/ 663388 h 663388"/>
              <a:gd name="connsiteX37" fmla="*/ 1075985 w 1372349"/>
              <a:gd name="connsiteY37" fmla="*/ 654423 h 663388"/>
              <a:gd name="connsiteX38" fmla="*/ 1022197 w 1372349"/>
              <a:gd name="connsiteY38" fmla="*/ 618565 h 663388"/>
              <a:gd name="connsiteX39" fmla="*/ 986338 w 1372349"/>
              <a:gd name="connsiteY39" fmla="*/ 573741 h 663388"/>
              <a:gd name="connsiteX40" fmla="*/ 968409 w 1372349"/>
              <a:gd name="connsiteY40" fmla="*/ 546847 h 663388"/>
              <a:gd name="connsiteX41" fmla="*/ 914621 w 1372349"/>
              <a:gd name="connsiteY41" fmla="*/ 528918 h 663388"/>
              <a:gd name="connsiteX42" fmla="*/ 887726 w 1372349"/>
              <a:gd name="connsiteY42" fmla="*/ 519953 h 663388"/>
              <a:gd name="connsiteX43" fmla="*/ 860832 w 1372349"/>
              <a:gd name="connsiteY43" fmla="*/ 510988 h 663388"/>
              <a:gd name="connsiteX44" fmla="*/ 762221 w 1372349"/>
              <a:gd name="connsiteY44" fmla="*/ 493059 h 663388"/>
              <a:gd name="connsiteX45" fmla="*/ 708432 w 1372349"/>
              <a:gd name="connsiteY45" fmla="*/ 475129 h 663388"/>
              <a:gd name="connsiteX46" fmla="*/ 672574 w 1372349"/>
              <a:gd name="connsiteY46" fmla="*/ 421341 h 663388"/>
              <a:gd name="connsiteX47" fmla="*/ 636715 w 1372349"/>
              <a:gd name="connsiteY47" fmla="*/ 349623 h 663388"/>
              <a:gd name="connsiteX48" fmla="*/ 609821 w 1372349"/>
              <a:gd name="connsiteY48" fmla="*/ 295835 h 663388"/>
              <a:gd name="connsiteX49" fmla="*/ 573962 w 1372349"/>
              <a:gd name="connsiteY49" fmla="*/ 259976 h 663388"/>
              <a:gd name="connsiteX50" fmla="*/ 529138 w 1372349"/>
              <a:gd name="connsiteY50" fmla="*/ 206188 h 663388"/>
              <a:gd name="connsiteX51" fmla="*/ 502244 w 1372349"/>
              <a:gd name="connsiteY51" fmla="*/ 197223 h 663388"/>
              <a:gd name="connsiteX52" fmla="*/ 448456 w 1372349"/>
              <a:gd name="connsiteY52" fmla="*/ 170329 h 663388"/>
              <a:gd name="connsiteX53" fmla="*/ 385703 w 1372349"/>
              <a:gd name="connsiteY53" fmla="*/ 179294 h 663388"/>
              <a:gd name="connsiteX54" fmla="*/ 340879 w 1372349"/>
              <a:gd name="connsiteY54" fmla="*/ 215153 h 663388"/>
              <a:gd name="connsiteX55" fmla="*/ 313985 w 1372349"/>
              <a:gd name="connsiteY55" fmla="*/ 233082 h 663388"/>
              <a:gd name="connsiteX56" fmla="*/ 305021 w 1372349"/>
              <a:gd name="connsiteY56" fmla="*/ 259976 h 663388"/>
              <a:gd name="connsiteX57" fmla="*/ 260197 w 1372349"/>
              <a:gd name="connsiteY57" fmla="*/ 295835 h 663388"/>
              <a:gd name="connsiteX58" fmla="*/ 197444 w 1372349"/>
              <a:gd name="connsiteY58" fmla="*/ 331694 h 663388"/>
              <a:gd name="connsiteX59" fmla="*/ 170550 w 1372349"/>
              <a:gd name="connsiteY59" fmla="*/ 349623 h 663388"/>
              <a:gd name="connsiteX60" fmla="*/ 143656 w 1372349"/>
              <a:gd name="connsiteY60" fmla="*/ 358588 h 663388"/>
              <a:gd name="connsiteX61" fmla="*/ 125726 w 1372349"/>
              <a:gd name="connsiteY61" fmla="*/ 376518 h 663388"/>
              <a:gd name="connsiteX62" fmla="*/ 98832 w 1372349"/>
              <a:gd name="connsiteY62" fmla="*/ 385482 h 663388"/>
              <a:gd name="connsiteX63" fmla="*/ 36079 w 1372349"/>
              <a:gd name="connsiteY63" fmla="*/ 367553 h 663388"/>
              <a:gd name="connsiteX64" fmla="*/ 221 w 1372349"/>
              <a:gd name="connsiteY64" fmla="*/ 322729 h 663388"/>
              <a:gd name="connsiteX65" fmla="*/ 27115 w 1372349"/>
              <a:gd name="connsiteY65" fmla="*/ 295835 h 663388"/>
              <a:gd name="connsiteX0" fmla="*/ 27115 w 1372349"/>
              <a:gd name="connsiteY0" fmla="*/ 295835 h 663388"/>
              <a:gd name="connsiteX1" fmla="*/ 27115 w 1372349"/>
              <a:gd name="connsiteY1" fmla="*/ 295835 h 663388"/>
              <a:gd name="connsiteX2" fmla="*/ 89868 w 1372349"/>
              <a:gd name="connsiteY2" fmla="*/ 188259 h 663388"/>
              <a:gd name="connsiteX3" fmla="*/ 107797 w 1372349"/>
              <a:gd name="connsiteY3" fmla="*/ 170329 h 663388"/>
              <a:gd name="connsiteX4" fmla="*/ 161585 w 1372349"/>
              <a:gd name="connsiteY4" fmla="*/ 152400 h 663388"/>
              <a:gd name="connsiteX5" fmla="*/ 188479 w 1372349"/>
              <a:gd name="connsiteY5" fmla="*/ 143435 h 663388"/>
              <a:gd name="connsiteX6" fmla="*/ 233303 w 1372349"/>
              <a:gd name="connsiteY6" fmla="*/ 116541 h 663388"/>
              <a:gd name="connsiteX7" fmla="*/ 260197 w 1372349"/>
              <a:gd name="connsiteY7" fmla="*/ 89647 h 663388"/>
              <a:gd name="connsiteX8" fmla="*/ 287091 w 1372349"/>
              <a:gd name="connsiteY8" fmla="*/ 71718 h 663388"/>
              <a:gd name="connsiteX9" fmla="*/ 305021 w 1372349"/>
              <a:gd name="connsiteY9" fmla="*/ 53788 h 663388"/>
              <a:gd name="connsiteX10" fmla="*/ 331915 w 1372349"/>
              <a:gd name="connsiteY10" fmla="*/ 35859 h 663388"/>
              <a:gd name="connsiteX11" fmla="*/ 349844 w 1372349"/>
              <a:gd name="connsiteY11" fmla="*/ 17929 h 663388"/>
              <a:gd name="connsiteX12" fmla="*/ 403632 w 1372349"/>
              <a:gd name="connsiteY12" fmla="*/ 0 h 663388"/>
              <a:gd name="connsiteX13" fmla="*/ 547068 w 1372349"/>
              <a:gd name="connsiteY13" fmla="*/ 8965 h 663388"/>
              <a:gd name="connsiteX14" fmla="*/ 573962 w 1372349"/>
              <a:gd name="connsiteY14" fmla="*/ 17929 h 663388"/>
              <a:gd name="connsiteX15" fmla="*/ 609821 w 1372349"/>
              <a:gd name="connsiteY15" fmla="*/ 53788 h 663388"/>
              <a:gd name="connsiteX16" fmla="*/ 663609 w 1372349"/>
              <a:gd name="connsiteY16" fmla="*/ 89647 h 663388"/>
              <a:gd name="connsiteX17" fmla="*/ 690503 w 1372349"/>
              <a:gd name="connsiteY17" fmla="*/ 134471 h 663388"/>
              <a:gd name="connsiteX18" fmla="*/ 699468 w 1372349"/>
              <a:gd name="connsiteY18" fmla="*/ 161365 h 663388"/>
              <a:gd name="connsiteX19" fmla="*/ 735326 w 1372349"/>
              <a:gd name="connsiteY19" fmla="*/ 215153 h 663388"/>
              <a:gd name="connsiteX20" fmla="*/ 789115 w 1372349"/>
              <a:gd name="connsiteY20" fmla="*/ 304800 h 663388"/>
              <a:gd name="connsiteX21" fmla="*/ 842903 w 1372349"/>
              <a:gd name="connsiteY21" fmla="*/ 331694 h 663388"/>
              <a:gd name="connsiteX22" fmla="*/ 869797 w 1372349"/>
              <a:gd name="connsiteY22" fmla="*/ 349623 h 663388"/>
              <a:gd name="connsiteX23" fmla="*/ 923585 w 1372349"/>
              <a:gd name="connsiteY23" fmla="*/ 367553 h 663388"/>
              <a:gd name="connsiteX24" fmla="*/ 941515 w 1372349"/>
              <a:gd name="connsiteY24" fmla="*/ 385482 h 663388"/>
              <a:gd name="connsiteX25" fmla="*/ 995303 w 1372349"/>
              <a:gd name="connsiteY25" fmla="*/ 403412 h 663388"/>
              <a:gd name="connsiteX26" fmla="*/ 1031162 w 1372349"/>
              <a:gd name="connsiteY26" fmla="*/ 448235 h 663388"/>
              <a:gd name="connsiteX27" fmla="*/ 1058056 w 1372349"/>
              <a:gd name="connsiteY27" fmla="*/ 457200 h 663388"/>
              <a:gd name="connsiteX28" fmla="*/ 1102879 w 1372349"/>
              <a:gd name="connsiteY28" fmla="*/ 493059 h 663388"/>
              <a:gd name="connsiteX29" fmla="*/ 1147703 w 1372349"/>
              <a:gd name="connsiteY29" fmla="*/ 573742 h 663388"/>
              <a:gd name="connsiteX30" fmla="*/ 1183562 w 1372349"/>
              <a:gd name="connsiteY30" fmla="*/ 546847 h 663388"/>
              <a:gd name="connsiteX31" fmla="*/ 1210456 w 1372349"/>
              <a:gd name="connsiteY31" fmla="*/ 627530 h 663388"/>
              <a:gd name="connsiteX32" fmla="*/ 1273209 w 1372349"/>
              <a:gd name="connsiteY32" fmla="*/ 609600 h 663388"/>
              <a:gd name="connsiteX33" fmla="*/ 1300103 w 1372349"/>
              <a:gd name="connsiteY33" fmla="*/ 618565 h 663388"/>
              <a:gd name="connsiteX34" fmla="*/ 1326997 w 1372349"/>
              <a:gd name="connsiteY34" fmla="*/ 627529 h 663388"/>
              <a:gd name="connsiteX35" fmla="*/ 1344926 w 1372349"/>
              <a:gd name="connsiteY35" fmla="*/ 645459 h 663388"/>
              <a:gd name="connsiteX36" fmla="*/ 1344926 w 1372349"/>
              <a:gd name="connsiteY36" fmla="*/ 663388 h 663388"/>
              <a:gd name="connsiteX37" fmla="*/ 1075985 w 1372349"/>
              <a:gd name="connsiteY37" fmla="*/ 654423 h 663388"/>
              <a:gd name="connsiteX38" fmla="*/ 1022197 w 1372349"/>
              <a:gd name="connsiteY38" fmla="*/ 618565 h 663388"/>
              <a:gd name="connsiteX39" fmla="*/ 986338 w 1372349"/>
              <a:gd name="connsiteY39" fmla="*/ 573741 h 663388"/>
              <a:gd name="connsiteX40" fmla="*/ 968409 w 1372349"/>
              <a:gd name="connsiteY40" fmla="*/ 546847 h 663388"/>
              <a:gd name="connsiteX41" fmla="*/ 914621 w 1372349"/>
              <a:gd name="connsiteY41" fmla="*/ 528918 h 663388"/>
              <a:gd name="connsiteX42" fmla="*/ 887726 w 1372349"/>
              <a:gd name="connsiteY42" fmla="*/ 519953 h 663388"/>
              <a:gd name="connsiteX43" fmla="*/ 860832 w 1372349"/>
              <a:gd name="connsiteY43" fmla="*/ 510988 h 663388"/>
              <a:gd name="connsiteX44" fmla="*/ 762221 w 1372349"/>
              <a:gd name="connsiteY44" fmla="*/ 493059 h 663388"/>
              <a:gd name="connsiteX45" fmla="*/ 708432 w 1372349"/>
              <a:gd name="connsiteY45" fmla="*/ 475129 h 663388"/>
              <a:gd name="connsiteX46" fmla="*/ 672574 w 1372349"/>
              <a:gd name="connsiteY46" fmla="*/ 421341 h 663388"/>
              <a:gd name="connsiteX47" fmla="*/ 636715 w 1372349"/>
              <a:gd name="connsiteY47" fmla="*/ 349623 h 663388"/>
              <a:gd name="connsiteX48" fmla="*/ 609821 w 1372349"/>
              <a:gd name="connsiteY48" fmla="*/ 295835 h 663388"/>
              <a:gd name="connsiteX49" fmla="*/ 573962 w 1372349"/>
              <a:gd name="connsiteY49" fmla="*/ 259976 h 663388"/>
              <a:gd name="connsiteX50" fmla="*/ 529138 w 1372349"/>
              <a:gd name="connsiteY50" fmla="*/ 206188 h 663388"/>
              <a:gd name="connsiteX51" fmla="*/ 502244 w 1372349"/>
              <a:gd name="connsiteY51" fmla="*/ 197223 h 663388"/>
              <a:gd name="connsiteX52" fmla="*/ 448456 w 1372349"/>
              <a:gd name="connsiteY52" fmla="*/ 170329 h 663388"/>
              <a:gd name="connsiteX53" fmla="*/ 385703 w 1372349"/>
              <a:gd name="connsiteY53" fmla="*/ 179294 h 663388"/>
              <a:gd name="connsiteX54" fmla="*/ 340879 w 1372349"/>
              <a:gd name="connsiteY54" fmla="*/ 215153 h 663388"/>
              <a:gd name="connsiteX55" fmla="*/ 313985 w 1372349"/>
              <a:gd name="connsiteY55" fmla="*/ 233082 h 663388"/>
              <a:gd name="connsiteX56" fmla="*/ 305021 w 1372349"/>
              <a:gd name="connsiteY56" fmla="*/ 259976 h 663388"/>
              <a:gd name="connsiteX57" fmla="*/ 260197 w 1372349"/>
              <a:gd name="connsiteY57" fmla="*/ 295835 h 663388"/>
              <a:gd name="connsiteX58" fmla="*/ 197444 w 1372349"/>
              <a:gd name="connsiteY58" fmla="*/ 331694 h 663388"/>
              <a:gd name="connsiteX59" fmla="*/ 170550 w 1372349"/>
              <a:gd name="connsiteY59" fmla="*/ 349623 h 663388"/>
              <a:gd name="connsiteX60" fmla="*/ 143656 w 1372349"/>
              <a:gd name="connsiteY60" fmla="*/ 358588 h 663388"/>
              <a:gd name="connsiteX61" fmla="*/ 125726 w 1372349"/>
              <a:gd name="connsiteY61" fmla="*/ 376518 h 663388"/>
              <a:gd name="connsiteX62" fmla="*/ 98832 w 1372349"/>
              <a:gd name="connsiteY62" fmla="*/ 385482 h 663388"/>
              <a:gd name="connsiteX63" fmla="*/ 36079 w 1372349"/>
              <a:gd name="connsiteY63" fmla="*/ 367553 h 663388"/>
              <a:gd name="connsiteX64" fmla="*/ 221 w 1372349"/>
              <a:gd name="connsiteY64" fmla="*/ 322729 h 663388"/>
              <a:gd name="connsiteX65" fmla="*/ 27115 w 1372349"/>
              <a:gd name="connsiteY65" fmla="*/ 295835 h 663388"/>
              <a:gd name="connsiteX0" fmla="*/ 27115 w 1372349"/>
              <a:gd name="connsiteY0" fmla="*/ 295835 h 663388"/>
              <a:gd name="connsiteX1" fmla="*/ 27115 w 1372349"/>
              <a:gd name="connsiteY1" fmla="*/ 295835 h 663388"/>
              <a:gd name="connsiteX2" fmla="*/ 89868 w 1372349"/>
              <a:gd name="connsiteY2" fmla="*/ 188259 h 663388"/>
              <a:gd name="connsiteX3" fmla="*/ 107797 w 1372349"/>
              <a:gd name="connsiteY3" fmla="*/ 170329 h 663388"/>
              <a:gd name="connsiteX4" fmla="*/ 161585 w 1372349"/>
              <a:gd name="connsiteY4" fmla="*/ 152400 h 663388"/>
              <a:gd name="connsiteX5" fmla="*/ 188479 w 1372349"/>
              <a:gd name="connsiteY5" fmla="*/ 143435 h 663388"/>
              <a:gd name="connsiteX6" fmla="*/ 233303 w 1372349"/>
              <a:gd name="connsiteY6" fmla="*/ 116541 h 663388"/>
              <a:gd name="connsiteX7" fmla="*/ 260197 w 1372349"/>
              <a:gd name="connsiteY7" fmla="*/ 89647 h 663388"/>
              <a:gd name="connsiteX8" fmla="*/ 287091 w 1372349"/>
              <a:gd name="connsiteY8" fmla="*/ 71718 h 663388"/>
              <a:gd name="connsiteX9" fmla="*/ 305021 w 1372349"/>
              <a:gd name="connsiteY9" fmla="*/ 53788 h 663388"/>
              <a:gd name="connsiteX10" fmla="*/ 331915 w 1372349"/>
              <a:gd name="connsiteY10" fmla="*/ 35859 h 663388"/>
              <a:gd name="connsiteX11" fmla="*/ 349844 w 1372349"/>
              <a:gd name="connsiteY11" fmla="*/ 17929 h 663388"/>
              <a:gd name="connsiteX12" fmla="*/ 403632 w 1372349"/>
              <a:gd name="connsiteY12" fmla="*/ 0 h 663388"/>
              <a:gd name="connsiteX13" fmla="*/ 547068 w 1372349"/>
              <a:gd name="connsiteY13" fmla="*/ 8965 h 663388"/>
              <a:gd name="connsiteX14" fmla="*/ 573962 w 1372349"/>
              <a:gd name="connsiteY14" fmla="*/ 17929 h 663388"/>
              <a:gd name="connsiteX15" fmla="*/ 609821 w 1372349"/>
              <a:gd name="connsiteY15" fmla="*/ 53788 h 663388"/>
              <a:gd name="connsiteX16" fmla="*/ 663609 w 1372349"/>
              <a:gd name="connsiteY16" fmla="*/ 89647 h 663388"/>
              <a:gd name="connsiteX17" fmla="*/ 690503 w 1372349"/>
              <a:gd name="connsiteY17" fmla="*/ 134471 h 663388"/>
              <a:gd name="connsiteX18" fmla="*/ 699468 w 1372349"/>
              <a:gd name="connsiteY18" fmla="*/ 161365 h 663388"/>
              <a:gd name="connsiteX19" fmla="*/ 735326 w 1372349"/>
              <a:gd name="connsiteY19" fmla="*/ 215153 h 663388"/>
              <a:gd name="connsiteX20" fmla="*/ 789115 w 1372349"/>
              <a:gd name="connsiteY20" fmla="*/ 304800 h 663388"/>
              <a:gd name="connsiteX21" fmla="*/ 842903 w 1372349"/>
              <a:gd name="connsiteY21" fmla="*/ 331694 h 663388"/>
              <a:gd name="connsiteX22" fmla="*/ 869797 w 1372349"/>
              <a:gd name="connsiteY22" fmla="*/ 349623 h 663388"/>
              <a:gd name="connsiteX23" fmla="*/ 923585 w 1372349"/>
              <a:gd name="connsiteY23" fmla="*/ 367553 h 663388"/>
              <a:gd name="connsiteX24" fmla="*/ 941515 w 1372349"/>
              <a:gd name="connsiteY24" fmla="*/ 385482 h 663388"/>
              <a:gd name="connsiteX25" fmla="*/ 995303 w 1372349"/>
              <a:gd name="connsiteY25" fmla="*/ 403412 h 663388"/>
              <a:gd name="connsiteX26" fmla="*/ 1031162 w 1372349"/>
              <a:gd name="connsiteY26" fmla="*/ 448235 h 663388"/>
              <a:gd name="connsiteX27" fmla="*/ 1058056 w 1372349"/>
              <a:gd name="connsiteY27" fmla="*/ 457200 h 663388"/>
              <a:gd name="connsiteX28" fmla="*/ 1102879 w 1372349"/>
              <a:gd name="connsiteY28" fmla="*/ 493059 h 663388"/>
              <a:gd name="connsiteX29" fmla="*/ 1147703 w 1372349"/>
              <a:gd name="connsiteY29" fmla="*/ 573742 h 663388"/>
              <a:gd name="connsiteX30" fmla="*/ 1156668 w 1372349"/>
              <a:gd name="connsiteY30" fmla="*/ 573741 h 663388"/>
              <a:gd name="connsiteX31" fmla="*/ 1210456 w 1372349"/>
              <a:gd name="connsiteY31" fmla="*/ 627530 h 663388"/>
              <a:gd name="connsiteX32" fmla="*/ 1273209 w 1372349"/>
              <a:gd name="connsiteY32" fmla="*/ 609600 h 663388"/>
              <a:gd name="connsiteX33" fmla="*/ 1300103 w 1372349"/>
              <a:gd name="connsiteY33" fmla="*/ 618565 h 663388"/>
              <a:gd name="connsiteX34" fmla="*/ 1326997 w 1372349"/>
              <a:gd name="connsiteY34" fmla="*/ 627529 h 663388"/>
              <a:gd name="connsiteX35" fmla="*/ 1344926 w 1372349"/>
              <a:gd name="connsiteY35" fmla="*/ 645459 h 663388"/>
              <a:gd name="connsiteX36" fmla="*/ 1344926 w 1372349"/>
              <a:gd name="connsiteY36" fmla="*/ 663388 h 663388"/>
              <a:gd name="connsiteX37" fmla="*/ 1075985 w 1372349"/>
              <a:gd name="connsiteY37" fmla="*/ 654423 h 663388"/>
              <a:gd name="connsiteX38" fmla="*/ 1022197 w 1372349"/>
              <a:gd name="connsiteY38" fmla="*/ 618565 h 663388"/>
              <a:gd name="connsiteX39" fmla="*/ 986338 w 1372349"/>
              <a:gd name="connsiteY39" fmla="*/ 573741 h 663388"/>
              <a:gd name="connsiteX40" fmla="*/ 968409 w 1372349"/>
              <a:gd name="connsiteY40" fmla="*/ 546847 h 663388"/>
              <a:gd name="connsiteX41" fmla="*/ 914621 w 1372349"/>
              <a:gd name="connsiteY41" fmla="*/ 528918 h 663388"/>
              <a:gd name="connsiteX42" fmla="*/ 887726 w 1372349"/>
              <a:gd name="connsiteY42" fmla="*/ 519953 h 663388"/>
              <a:gd name="connsiteX43" fmla="*/ 860832 w 1372349"/>
              <a:gd name="connsiteY43" fmla="*/ 510988 h 663388"/>
              <a:gd name="connsiteX44" fmla="*/ 762221 w 1372349"/>
              <a:gd name="connsiteY44" fmla="*/ 493059 h 663388"/>
              <a:gd name="connsiteX45" fmla="*/ 708432 w 1372349"/>
              <a:gd name="connsiteY45" fmla="*/ 475129 h 663388"/>
              <a:gd name="connsiteX46" fmla="*/ 672574 w 1372349"/>
              <a:gd name="connsiteY46" fmla="*/ 421341 h 663388"/>
              <a:gd name="connsiteX47" fmla="*/ 636715 w 1372349"/>
              <a:gd name="connsiteY47" fmla="*/ 349623 h 663388"/>
              <a:gd name="connsiteX48" fmla="*/ 609821 w 1372349"/>
              <a:gd name="connsiteY48" fmla="*/ 295835 h 663388"/>
              <a:gd name="connsiteX49" fmla="*/ 573962 w 1372349"/>
              <a:gd name="connsiteY49" fmla="*/ 259976 h 663388"/>
              <a:gd name="connsiteX50" fmla="*/ 529138 w 1372349"/>
              <a:gd name="connsiteY50" fmla="*/ 206188 h 663388"/>
              <a:gd name="connsiteX51" fmla="*/ 502244 w 1372349"/>
              <a:gd name="connsiteY51" fmla="*/ 197223 h 663388"/>
              <a:gd name="connsiteX52" fmla="*/ 448456 w 1372349"/>
              <a:gd name="connsiteY52" fmla="*/ 170329 h 663388"/>
              <a:gd name="connsiteX53" fmla="*/ 385703 w 1372349"/>
              <a:gd name="connsiteY53" fmla="*/ 179294 h 663388"/>
              <a:gd name="connsiteX54" fmla="*/ 340879 w 1372349"/>
              <a:gd name="connsiteY54" fmla="*/ 215153 h 663388"/>
              <a:gd name="connsiteX55" fmla="*/ 313985 w 1372349"/>
              <a:gd name="connsiteY55" fmla="*/ 233082 h 663388"/>
              <a:gd name="connsiteX56" fmla="*/ 305021 w 1372349"/>
              <a:gd name="connsiteY56" fmla="*/ 259976 h 663388"/>
              <a:gd name="connsiteX57" fmla="*/ 260197 w 1372349"/>
              <a:gd name="connsiteY57" fmla="*/ 295835 h 663388"/>
              <a:gd name="connsiteX58" fmla="*/ 197444 w 1372349"/>
              <a:gd name="connsiteY58" fmla="*/ 331694 h 663388"/>
              <a:gd name="connsiteX59" fmla="*/ 170550 w 1372349"/>
              <a:gd name="connsiteY59" fmla="*/ 349623 h 663388"/>
              <a:gd name="connsiteX60" fmla="*/ 143656 w 1372349"/>
              <a:gd name="connsiteY60" fmla="*/ 358588 h 663388"/>
              <a:gd name="connsiteX61" fmla="*/ 125726 w 1372349"/>
              <a:gd name="connsiteY61" fmla="*/ 376518 h 663388"/>
              <a:gd name="connsiteX62" fmla="*/ 98832 w 1372349"/>
              <a:gd name="connsiteY62" fmla="*/ 385482 h 663388"/>
              <a:gd name="connsiteX63" fmla="*/ 36079 w 1372349"/>
              <a:gd name="connsiteY63" fmla="*/ 367553 h 663388"/>
              <a:gd name="connsiteX64" fmla="*/ 221 w 1372349"/>
              <a:gd name="connsiteY64" fmla="*/ 322729 h 663388"/>
              <a:gd name="connsiteX65" fmla="*/ 27115 w 1372349"/>
              <a:gd name="connsiteY65" fmla="*/ 295835 h 663388"/>
              <a:gd name="connsiteX0" fmla="*/ 27115 w 1372349"/>
              <a:gd name="connsiteY0" fmla="*/ 295835 h 663388"/>
              <a:gd name="connsiteX1" fmla="*/ 27115 w 1372349"/>
              <a:gd name="connsiteY1" fmla="*/ 295835 h 663388"/>
              <a:gd name="connsiteX2" fmla="*/ 89868 w 1372349"/>
              <a:gd name="connsiteY2" fmla="*/ 188259 h 663388"/>
              <a:gd name="connsiteX3" fmla="*/ 107797 w 1372349"/>
              <a:gd name="connsiteY3" fmla="*/ 170329 h 663388"/>
              <a:gd name="connsiteX4" fmla="*/ 161585 w 1372349"/>
              <a:gd name="connsiteY4" fmla="*/ 152400 h 663388"/>
              <a:gd name="connsiteX5" fmla="*/ 188479 w 1372349"/>
              <a:gd name="connsiteY5" fmla="*/ 143435 h 663388"/>
              <a:gd name="connsiteX6" fmla="*/ 233303 w 1372349"/>
              <a:gd name="connsiteY6" fmla="*/ 116541 h 663388"/>
              <a:gd name="connsiteX7" fmla="*/ 260197 w 1372349"/>
              <a:gd name="connsiteY7" fmla="*/ 89647 h 663388"/>
              <a:gd name="connsiteX8" fmla="*/ 287091 w 1372349"/>
              <a:gd name="connsiteY8" fmla="*/ 71718 h 663388"/>
              <a:gd name="connsiteX9" fmla="*/ 305021 w 1372349"/>
              <a:gd name="connsiteY9" fmla="*/ 53788 h 663388"/>
              <a:gd name="connsiteX10" fmla="*/ 331915 w 1372349"/>
              <a:gd name="connsiteY10" fmla="*/ 35859 h 663388"/>
              <a:gd name="connsiteX11" fmla="*/ 349844 w 1372349"/>
              <a:gd name="connsiteY11" fmla="*/ 17929 h 663388"/>
              <a:gd name="connsiteX12" fmla="*/ 403632 w 1372349"/>
              <a:gd name="connsiteY12" fmla="*/ 0 h 663388"/>
              <a:gd name="connsiteX13" fmla="*/ 547068 w 1372349"/>
              <a:gd name="connsiteY13" fmla="*/ 8965 h 663388"/>
              <a:gd name="connsiteX14" fmla="*/ 573962 w 1372349"/>
              <a:gd name="connsiteY14" fmla="*/ 17929 h 663388"/>
              <a:gd name="connsiteX15" fmla="*/ 609821 w 1372349"/>
              <a:gd name="connsiteY15" fmla="*/ 53788 h 663388"/>
              <a:gd name="connsiteX16" fmla="*/ 663609 w 1372349"/>
              <a:gd name="connsiteY16" fmla="*/ 89647 h 663388"/>
              <a:gd name="connsiteX17" fmla="*/ 690503 w 1372349"/>
              <a:gd name="connsiteY17" fmla="*/ 134471 h 663388"/>
              <a:gd name="connsiteX18" fmla="*/ 699468 w 1372349"/>
              <a:gd name="connsiteY18" fmla="*/ 161365 h 663388"/>
              <a:gd name="connsiteX19" fmla="*/ 735326 w 1372349"/>
              <a:gd name="connsiteY19" fmla="*/ 215153 h 663388"/>
              <a:gd name="connsiteX20" fmla="*/ 789115 w 1372349"/>
              <a:gd name="connsiteY20" fmla="*/ 304800 h 663388"/>
              <a:gd name="connsiteX21" fmla="*/ 842903 w 1372349"/>
              <a:gd name="connsiteY21" fmla="*/ 331694 h 663388"/>
              <a:gd name="connsiteX22" fmla="*/ 869797 w 1372349"/>
              <a:gd name="connsiteY22" fmla="*/ 349623 h 663388"/>
              <a:gd name="connsiteX23" fmla="*/ 923585 w 1372349"/>
              <a:gd name="connsiteY23" fmla="*/ 367553 h 663388"/>
              <a:gd name="connsiteX24" fmla="*/ 941515 w 1372349"/>
              <a:gd name="connsiteY24" fmla="*/ 385482 h 663388"/>
              <a:gd name="connsiteX25" fmla="*/ 995303 w 1372349"/>
              <a:gd name="connsiteY25" fmla="*/ 403412 h 663388"/>
              <a:gd name="connsiteX26" fmla="*/ 1031162 w 1372349"/>
              <a:gd name="connsiteY26" fmla="*/ 448235 h 663388"/>
              <a:gd name="connsiteX27" fmla="*/ 1058056 w 1372349"/>
              <a:gd name="connsiteY27" fmla="*/ 457200 h 663388"/>
              <a:gd name="connsiteX28" fmla="*/ 1084950 w 1372349"/>
              <a:gd name="connsiteY28" fmla="*/ 528918 h 663388"/>
              <a:gd name="connsiteX29" fmla="*/ 1147703 w 1372349"/>
              <a:gd name="connsiteY29" fmla="*/ 573742 h 663388"/>
              <a:gd name="connsiteX30" fmla="*/ 1156668 w 1372349"/>
              <a:gd name="connsiteY30" fmla="*/ 573741 h 663388"/>
              <a:gd name="connsiteX31" fmla="*/ 1210456 w 1372349"/>
              <a:gd name="connsiteY31" fmla="*/ 627530 h 663388"/>
              <a:gd name="connsiteX32" fmla="*/ 1273209 w 1372349"/>
              <a:gd name="connsiteY32" fmla="*/ 609600 h 663388"/>
              <a:gd name="connsiteX33" fmla="*/ 1300103 w 1372349"/>
              <a:gd name="connsiteY33" fmla="*/ 618565 h 663388"/>
              <a:gd name="connsiteX34" fmla="*/ 1326997 w 1372349"/>
              <a:gd name="connsiteY34" fmla="*/ 627529 h 663388"/>
              <a:gd name="connsiteX35" fmla="*/ 1344926 w 1372349"/>
              <a:gd name="connsiteY35" fmla="*/ 645459 h 663388"/>
              <a:gd name="connsiteX36" fmla="*/ 1344926 w 1372349"/>
              <a:gd name="connsiteY36" fmla="*/ 663388 h 663388"/>
              <a:gd name="connsiteX37" fmla="*/ 1075985 w 1372349"/>
              <a:gd name="connsiteY37" fmla="*/ 654423 h 663388"/>
              <a:gd name="connsiteX38" fmla="*/ 1022197 w 1372349"/>
              <a:gd name="connsiteY38" fmla="*/ 618565 h 663388"/>
              <a:gd name="connsiteX39" fmla="*/ 986338 w 1372349"/>
              <a:gd name="connsiteY39" fmla="*/ 573741 h 663388"/>
              <a:gd name="connsiteX40" fmla="*/ 968409 w 1372349"/>
              <a:gd name="connsiteY40" fmla="*/ 546847 h 663388"/>
              <a:gd name="connsiteX41" fmla="*/ 914621 w 1372349"/>
              <a:gd name="connsiteY41" fmla="*/ 528918 h 663388"/>
              <a:gd name="connsiteX42" fmla="*/ 887726 w 1372349"/>
              <a:gd name="connsiteY42" fmla="*/ 519953 h 663388"/>
              <a:gd name="connsiteX43" fmla="*/ 860832 w 1372349"/>
              <a:gd name="connsiteY43" fmla="*/ 510988 h 663388"/>
              <a:gd name="connsiteX44" fmla="*/ 762221 w 1372349"/>
              <a:gd name="connsiteY44" fmla="*/ 493059 h 663388"/>
              <a:gd name="connsiteX45" fmla="*/ 708432 w 1372349"/>
              <a:gd name="connsiteY45" fmla="*/ 475129 h 663388"/>
              <a:gd name="connsiteX46" fmla="*/ 672574 w 1372349"/>
              <a:gd name="connsiteY46" fmla="*/ 421341 h 663388"/>
              <a:gd name="connsiteX47" fmla="*/ 636715 w 1372349"/>
              <a:gd name="connsiteY47" fmla="*/ 349623 h 663388"/>
              <a:gd name="connsiteX48" fmla="*/ 609821 w 1372349"/>
              <a:gd name="connsiteY48" fmla="*/ 295835 h 663388"/>
              <a:gd name="connsiteX49" fmla="*/ 573962 w 1372349"/>
              <a:gd name="connsiteY49" fmla="*/ 259976 h 663388"/>
              <a:gd name="connsiteX50" fmla="*/ 529138 w 1372349"/>
              <a:gd name="connsiteY50" fmla="*/ 206188 h 663388"/>
              <a:gd name="connsiteX51" fmla="*/ 502244 w 1372349"/>
              <a:gd name="connsiteY51" fmla="*/ 197223 h 663388"/>
              <a:gd name="connsiteX52" fmla="*/ 448456 w 1372349"/>
              <a:gd name="connsiteY52" fmla="*/ 170329 h 663388"/>
              <a:gd name="connsiteX53" fmla="*/ 385703 w 1372349"/>
              <a:gd name="connsiteY53" fmla="*/ 179294 h 663388"/>
              <a:gd name="connsiteX54" fmla="*/ 340879 w 1372349"/>
              <a:gd name="connsiteY54" fmla="*/ 215153 h 663388"/>
              <a:gd name="connsiteX55" fmla="*/ 313985 w 1372349"/>
              <a:gd name="connsiteY55" fmla="*/ 233082 h 663388"/>
              <a:gd name="connsiteX56" fmla="*/ 305021 w 1372349"/>
              <a:gd name="connsiteY56" fmla="*/ 259976 h 663388"/>
              <a:gd name="connsiteX57" fmla="*/ 260197 w 1372349"/>
              <a:gd name="connsiteY57" fmla="*/ 295835 h 663388"/>
              <a:gd name="connsiteX58" fmla="*/ 197444 w 1372349"/>
              <a:gd name="connsiteY58" fmla="*/ 331694 h 663388"/>
              <a:gd name="connsiteX59" fmla="*/ 170550 w 1372349"/>
              <a:gd name="connsiteY59" fmla="*/ 349623 h 663388"/>
              <a:gd name="connsiteX60" fmla="*/ 143656 w 1372349"/>
              <a:gd name="connsiteY60" fmla="*/ 358588 h 663388"/>
              <a:gd name="connsiteX61" fmla="*/ 125726 w 1372349"/>
              <a:gd name="connsiteY61" fmla="*/ 376518 h 663388"/>
              <a:gd name="connsiteX62" fmla="*/ 98832 w 1372349"/>
              <a:gd name="connsiteY62" fmla="*/ 385482 h 663388"/>
              <a:gd name="connsiteX63" fmla="*/ 36079 w 1372349"/>
              <a:gd name="connsiteY63" fmla="*/ 367553 h 663388"/>
              <a:gd name="connsiteX64" fmla="*/ 221 w 1372349"/>
              <a:gd name="connsiteY64" fmla="*/ 322729 h 663388"/>
              <a:gd name="connsiteX65" fmla="*/ 27115 w 1372349"/>
              <a:gd name="connsiteY65" fmla="*/ 295835 h 663388"/>
              <a:gd name="connsiteX0" fmla="*/ 27115 w 1372349"/>
              <a:gd name="connsiteY0" fmla="*/ 295835 h 663388"/>
              <a:gd name="connsiteX1" fmla="*/ 27115 w 1372349"/>
              <a:gd name="connsiteY1" fmla="*/ 295835 h 663388"/>
              <a:gd name="connsiteX2" fmla="*/ 89868 w 1372349"/>
              <a:gd name="connsiteY2" fmla="*/ 188259 h 663388"/>
              <a:gd name="connsiteX3" fmla="*/ 107797 w 1372349"/>
              <a:gd name="connsiteY3" fmla="*/ 170329 h 663388"/>
              <a:gd name="connsiteX4" fmla="*/ 161585 w 1372349"/>
              <a:gd name="connsiteY4" fmla="*/ 152400 h 663388"/>
              <a:gd name="connsiteX5" fmla="*/ 188479 w 1372349"/>
              <a:gd name="connsiteY5" fmla="*/ 143435 h 663388"/>
              <a:gd name="connsiteX6" fmla="*/ 233303 w 1372349"/>
              <a:gd name="connsiteY6" fmla="*/ 116541 h 663388"/>
              <a:gd name="connsiteX7" fmla="*/ 260197 w 1372349"/>
              <a:gd name="connsiteY7" fmla="*/ 89647 h 663388"/>
              <a:gd name="connsiteX8" fmla="*/ 287091 w 1372349"/>
              <a:gd name="connsiteY8" fmla="*/ 71718 h 663388"/>
              <a:gd name="connsiteX9" fmla="*/ 305021 w 1372349"/>
              <a:gd name="connsiteY9" fmla="*/ 53788 h 663388"/>
              <a:gd name="connsiteX10" fmla="*/ 331915 w 1372349"/>
              <a:gd name="connsiteY10" fmla="*/ 35859 h 663388"/>
              <a:gd name="connsiteX11" fmla="*/ 349844 w 1372349"/>
              <a:gd name="connsiteY11" fmla="*/ 17929 h 663388"/>
              <a:gd name="connsiteX12" fmla="*/ 403632 w 1372349"/>
              <a:gd name="connsiteY12" fmla="*/ 0 h 663388"/>
              <a:gd name="connsiteX13" fmla="*/ 547068 w 1372349"/>
              <a:gd name="connsiteY13" fmla="*/ 8965 h 663388"/>
              <a:gd name="connsiteX14" fmla="*/ 573962 w 1372349"/>
              <a:gd name="connsiteY14" fmla="*/ 17929 h 663388"/>
              <a:gd name="connsiteX15" fmla="*/ 609821 w 1372349"/>
              <a:gd name="connsiteY15" fmla="*/ 53788 h 663388"/>
              <a:gd name="connsiteX16" fmla="*/ 663609 w 1372349"/>
              <a:gd name="connsiteY16" fmla="*/ 89647 h 663388"/>
              <a:gd name="connsiteX17" fmla="*/ 690503 w 1372349"/>
              <a:gd name="connsiteY17" fmla="*/ 134471 h 663388"/>
              <a:gd name="connsiteX18" fmla="*/ 699468 w 1372349"/>
              <a:gd name="connsiteY18" fmla="*/ 161365 h 663388"/>
              <a:gd name="connsiteX19" fmla="*/ 735326 w 1372349"/>
              <a:gd name="connsiteY19" fmla="*/ 215153 h 663388"/>
              <a:gd name="connsiteX20" fmla="*/ 789115 w 1372349"/>
              <a:gd name="connsiteY20" fmla="*/ 304800 h 663388"/>
              <a:gd name="connsiteX21" fmla="*/ 842903 w 1372349"/>
              <a:gd name="connsiteY21" fmla="*/ 331694 h 663388"/>
              <a:gd name="connsiteX22" fmla="*/ 869797 w 1372349"/>
              <a:gd name="connsiteY22" fmla="*/ 349623 h 663388"/>
              <a:gd name="connsiteX23" fmla="*/ 923585 w 1372349"/>
              <a:gd name="connsiteY23" fmla="*/ 367553 h 663388"/>
              <a:gd name="connsiteX24" fmla="*/ 941515 w 1372349"/>
              <a:gd name="connsiteY24" fmla="*/ 385482 h 663388"/>
              <a:gd name="connsiteX25" fmla="*/ 995303 w 1372349"/>
              <a:gd name="connsiteY25" fmla="*/ 403412 h 663388"/>
              <a:gd name="connsiteX26" fmla="*/ 1031162 w 1372349"/>
              <a:gd name="connsiteY26" fmla="*/ 448235 h 663388"/>
              <a:gd name="connsiteX27" fmla="*/ 1040126 w 1372349"/>
              <a:gd name="connsiteY27" fmla="*/ 484094 h 663388"/>
              <a:gd name="connsiteX28" fmla="*/ 1084950 w 1372349"/>
              <a:gd name="connsiteY28" fmla="*/ 528918 h 663388"/>
              <a:gd name="connsiteX29" fmla="*/ 1147703 w 1372349"/>
              <a:gd name="connsiteY29" fmla="*/ 573742 h 663388"/>
              <a:gd name="connsiteX30" fmla="*/ 1156668 w 1372349"/>
              <a:gd name="connsiteY30" fmla="*/ 573741 h 663388"/>
              <a:gd name="connsiteX31" fmla="*/ 1210456 w 1372349"/>
              <a:gd name="connsiteY31" fmla="*/ 627530 h 663388"/>
              <a:gd name="connsiteX32" fmla="*/ 1273209 w 1372349"/>
              <a:gd name="connsiteY32" fmla="*/ 609600 h 663388"/>
              <a:gd name="connsiteX33" fmla="*/ 1300103 w 1372349"/>
              <a:gd name="connsiteY33" fmla="*/ 618565 h 663388"/>
              <a:gd name="connsiteX34" fmla="*/ 1326997 w 1372349"/>
              <a:gd name="connsiteY34" fmla="*/ 627529 h 663388"/>
              <a:gd name="connsiteX35" fmla="*/ 1344926 w 1372349"/>
              <a:gd name="connsiteY35" fmla="*/ 645459 h 663388"/>
              <a:gd name="connsiteX36" fmla="*/ 1344926 w 1372349"/>
              <a:gd name="connsiteY36" fmla="*/ 663388 h 663388"/>
              <a:gd name="connsiteX37" fmla="*/ 1075985 w 1372349"/>
              <a:gd name="connsiteY37" fmla="*/ 654423 h 663388"/>
              <a:gd name="connsiteX38" fmla="*/ 1022197 w 1372349"/>
              <a:gd name="connsiteY38" fmla="*/ 618565 h 663388"/>
              <a:gd name="connsiteX39" fmla="*/ 986338 w 1372349"/>
              <a:gd name="connsiteY39" fmla="*/ 573741 h 663388"/>
              <a:gd name="connsiteX40" fmla="*/ 968409 w 1372349"/>
              <a:gd name="connsiteY40" fmla="*/ 546847 h 663388"/>
              <a:gd name="connsiteX41" fmla="*/ 914621 w 1372349"/>
              <a:gd name="connsiteY41" fmla="*/ 528918 h 663388"/>
              <a:gd name="connsiteX42" fmla="*/ 887726 w 1372349"/>
              <a:gd name="connsiteY42" fmla="*/ 519953 h 663388"/>
              <a:gd name="connsiteX43" fmla="*/ 860832 w 1372349"/>
              <a:gd name="connsiteY43" fmla="*/ 510988 h 663388"/>
              <a:gd name="connsiteX44" fmla="*/ 762221 w 1372349"/>
              <a:gd name="connsiteY44" fmla="*/ 493059 h 663388"/>
              <a:gd name="connsiteX45" fmla="*/ 708432 w 1372349"/>
              <a:gd name="connsiteY45" fmla="*/ 475129 h 663388"/>
              <a:gd name="connsiteX46" fmla="*/ 672574 w 1372349"/>
              <a:gd name="connsiteY46" fmla="*/ 421341 h 663388"/>
              <a:gd name="connsiteX47" fmla="*/ 636715 w 1372349"/>
              <a:gd name="connsiteY47" fmla="*/ 349623 h 663388"/>
              <a:gd name="connsiteX48" fmla="*/ 609821 w 1372349"/>
              <a:gd name="connsiteY48" fmla="*/ 295835 h 663388"/>
              <a:gd name="connsiteX49" fmla="*/ 573962 w 1372349"/>
              <a:gd name="connsiteY49" fmla="*/ 259976 h 663388"/>
              <a:gd name="connsiteX50" fmla="*/ 529138 w 1372349"/>
              <a:gd name="connsiteY50" fmla="*/ 206188 h 663388"/>
              <a:gd name="connsiteX51" fmla="*/ 502244 w 1372349"/>
              <a:gd name="connsiteY51" fmla="*/ 197223 h 663388"/>
              <a:gd name="connsiteX52" fmla="*/ 448456 w 1372349"/>
              <a:gd name="connsiteY52" fmla="*/ 170329 h 663388"/>
              <a:gd name="connsiteX53" fmla="*/ 385703 w 1372349"/>
              <a:gd name="connsiteY53" fmla="*/ 179294 h 663388"/>
              <a:gd name="connsiteX54" fmla="*/ 340879 w 1372349"/>
              <a:gd name="connsiteY54" fmla="*/ 215153 h 663388"/>
              <a:gd name="connsiteX55" fmla="*/ 313985 w 1372349"/>
              <a:gd name="connsiteY55" fmla="*/ 233082 h 663388"/>
              <a:gd name="connsiteX56" fmla="*/ 305021 w 1372349"/>
              <a:gd name="connsiteY56" fmla="*/ 259976 h 663388"/>
              <a:gd name="connsiteX57" fmla="*/ 260197 w 1372349"/>
              <a:gd name="connsiteY57" fmla="*/ 295835 h 663388"/>
              <a:gd name="connsiteX58" fmla="*/ 197444 w 1372349"/>
              <a:gd name="connsiteY58" fmla="*/ 331694 h 663388"/>
              <a:gd name="connsiteX59" fmla="*/ 170550 w 1372349"/>
              <a:gd name="connsiteY59" fmla="*/ 349623 h 663388"/>
              <a:gd name="connsiteX60" fmla="*/ 143656 w 1372349"/>
              <a:gd name="connsiteY60" fmla="*/ 358588 h 663388"/>
              <a:gd name="connsiteX61" fmla="*/ 125726 w 1372349"/>
              <a:gd name="connsiteY61" fmla="*/ 376518 h 663388"/>
              <a:gd name="connsiteX62" fmla="*/ 98832 w 1372349"/>
              <a:gd name="connsiteY62" fmla="*/ 385482 h 663388"/>
              <a:gd name="connsiteX63" fmla="*/ 36079 w 1372349"/>
              <a:gd name="connsiteY63" fmla="*/ 367553 h 663388"/>
              <a:gd name="connsiteX64" fmla="*/ 221 w 1372349"/>
              <a:gd name="connsiteY64" fmla="*/ 322729 h 663388"/>
              <a:gd name="connsiteX65" fmla="*/ 27115 w 1372349"/>
              <a:gd name="connsiteY65" fmla="*/ 295835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72349" h="663388">
                <a:moveTo>
                  <a:pt x="27115" y="295835"/>
                </a:moveTo>
                <a:lnTo>
                  <a:pt x="27115" y="295835"/>
                </a:lnTo>
                <a:cubicBezTo>
                  <a:pt x="59945" y="208288"/>
                  <a:pt x="35955" y="242173"/>
                  <a:pt x="89868" y="188259"/>
                </a:cubicBezTo>
                <a:cubicBezTo>
                  <a:pt x="95844" y="182282"/>
                  <a:pt x="99779" y="173002"/>
                  <a:pt x="107797" y="170329"/>
                </a:cubicBezTo>
                <a:lnTo>
                  <a:pt x="161585" y="152400"/>
                </a:lnTo>
                <a:lnTo>
                  <a:pt x="188479" y="143435"/>
                </a:lnTo>
                <a:cubicBezTo>
                  <a:pt x="244323" y="87594"/>
                  <a:pt x="163473" y="163095"/>
                  <a:pt x="233303" y="116541"/>
                </a:cubicBezTo>
                <a:cubicBezTo>
                  <a:pt x="243852" y="109508"/>
                  <a:pt x="250457" y="97763"/>
                  <a:pt x="260197" y="89647"/>
                </a:cubicBezTo>
                <a:cubicBezTo>
                  <a:pt x="268474" y="82750"/>
                  <a:pt x="278678" y="78449"/>
                  <a:pt x="287091" y="71718"/>
                </a:cubicBezTo>
                <a:cubicBezTo>
                  <a:pt x="293691" y="66438"/>
                  <a:pt x="298421" y="59068"/>
                  <a:pt x="305021" y="53788"/>
                </a:cubicBezTo>
                <a:cubicBezTo>
                  <a:pt x="313434" y="47057"/>
                  <a:pt x="323502" y="42590"/>
                  <a:pt x="331915" y="35859"/>
                </a:cubicBezTo>
                <a:cubicBezTo>
                  <a:pt x="338515" y="30579"/>
                  <a:pt x="342284" y="21709"/>
                  <a:pt x="349844" y="17929"/>
                </a:cubicBezTo>
                <a:cubicBezTo>
                  <a:pt x="366748" y="9477"/>
                  <a:pt x="403632" y="0"/>
                  <a:pt x="403632" y="0"/>
                </a:cubicBezTo>
                <a:cubicBezTo>
                  <a:pt x="451444" y="2988"/>
                  <a:pt x="499426" y="3950"/>
                  <a:pt x="547068" y="8965"/>
                </a:cubicBezTo>
                <a:cubicBezTo>
                  <a:pt x="556466" y="9954"/>
                  <a:pt x="566273" y="12437"/>
                  <a:pt x="573962" y="17929"/>
                </a:cubicBezTo>
                <a:cubicBezTo>
                  <a:pt x="587717" y="27754"/>
                  <a:pt x="595756" y="44411"/>
                  <a:pt x="609821" y="53788"/>
                </a:cubicBezTo>
                <a:lnTo>
                  <a:pt x="663609" y="89647"/>
                </a:lnTo>
                <a:cubicBezTo>
                  <a:pt x="689005" y="165833"/>
                  <a:pt x="653586" y="72942"/>
                  <a:pt x="690503" y="134471"/>
                </a:cubicBezTo>
                <a:cubicBezTo>
                  <a:pt x="695365" y="142574"/>
                  <a:pt x="694879" y="153105"/>
                  <a:pt x="699468" y="161365"/>
                </a:cubicBezTo>
                <a:cubicBezTo>
                  <a:pt x="709933" y="180202"/>
                  <a:pt x="728512" y="194711"/>
                  <a:pt x="735326" y="215153"/>
                </a:cubicBezTo>
                <a:cubicBezTo>
                  <a:pt x="750739" y="261391"/>
                  <a:pt x="746925" y="276674"/>
                  <a:pt x="789115" y="304800"/>
                </a:cubicBezTo>
                <a:cubicBezTo>
                  <a:pt x="866189" y="356182"/>
                  <a:pt x="768673" y="294579"/>
                  <a:pt x="842903" y="331694"/>
                </a:cubicBezTo>
                <a:cubicBezTo>
                  <a:pt x="852540" y="336512"/>
                  <a:pt x="859951" y="345247"/>
                  <a:pt x="869797" y="349623"/>
                </a:cubicBezTo>
                <a:cubicBezTo>
                  <a:pt x="887067" y="357299"/>
                  <a:pt x="923585" y="367553"/>
                  <a:pt x="923585" y="367553"/>
                </a:cubicBezTo>
                <a:cubicBezTo>
                  <a:pt x="929562" y="373529"/>
                  <a:pt x="933955" y="381702"/>
                  <a:pt x="941515" y="385482"/>
                </a:cubicBezTo>
                <a:cubicBezTo>
                  <a:pt x="958419" y="393934"/>
                  <a:pt x="995303" y="403412"/>
                  <a:pt x="995303" y="403412"/>
                </a:cubicBezTo>
                <a:cubicBezTo>
                  <a:pt x="1003448" y="415630"/>
                  <a:pt x="1023692" y="434788"/>
                  <a:pt x="1031162" y="448235"/>
                </a:cubicBezTo>
                <a:cubicBezTo>
                  <a:pt x="1038633" y="461682"/>
                  <a:pt x="1031161" y="470647"/>
                  <a:pt x="1040126" y="484094"/>
                </a:cubicBezTo>
                <a:cubicBezTo>
                  <a:pt x="1049091" y="497541"/>
                  <a:pt x="1067021" y="513977"/>
                  <a:pt x="1084950" y="528918"/>
                </a:cubicBezTo>
                <a:cubicBezTo>
                  <a:pt x="1102879" y="543859"/>
                  <a:pt x="1135750" y="566272"/>
                  <a:pt x="1147703" y="573742"/>
                </a:cubicBezTo>
                <a:cubicBezTo>
                  <a:pt x="1159656" y="581213"/>
                  <a:pt x="1146209" y="564776"/>
                  <a:pt x="1156668" y="573741"/>
                </a:cubicBezTo>
                <a:cubicBezTo>
                  <a:pt x="1167127" y="582706"/>
                  <a:pt x="1191033" y="621554"/>
                  <a:pt x="1210456" y="627530"/>
                </a:cubicBezTo>
                <a:cubicBezTo>
                  <a:pt x="1229879" y="633506"/>
                  <a:pt x="1258268" y="611094"/>
                  <a:pt x="1273209" y="609600"/>
                </a:cubicBezTo>
                <a:cubicBezTo>
                  <a:pt x="1288150" y="608106"/>
                  <a:pt x="1291138" y="615577"/>
                  <a:pt x="1300103" y="618565"/>
                </a:cubicBezTo>
                <a:lnTo>
                  <a:pt x="1326997" y="627529"/>
                </a:lnTo>
                <a:cubicBezTo>
                  <a:pt x="1332973" y="633506"/>
                  <a:pt x="1337678" y="641111"/>
                  <a:pt x="1344926" y="645459"/>
                </a:cubicBezTo>
                <a:cubicBezTo>
                  <a:pt x="1370539" y="660827"/>
                  <a:pt x="1391033" y="648019"/>
                  <a:pt x="1344926" y="663388"/>
                </a:cubicBezTo>
                <a:cubicBezTo>
                  <a:pt x="1255279" y="660400"/>
                  <a:pt x="1164829" y="666762"/>
                  <a:pt x="1075985" y="654423"/>
                </a:cubicBezTo>
                <a:cubicBezTo>
                  <a:pt x="1054642" y="651459"/>
                  <a:pt x="1022197" y="618565"/>
                  <a:pt x="1022197" y="618565"/>
                </a:cubicBezTo>
                <a:cubicBezTo>
                  <a:pt x="967015" y="535790"/>
                  <a:pt x="1037433" y="637611"/>
                  <a:pt x="986338" y="573741"/>
                </a:cubicBezTo>
                <a:cubicBezTo>
                  <a:pt x="979607" y="565328"/>
                  <a:pt x="977545" y="552557"/>
                  <a:pt x="968409" y="546847"/>
                </a:cubicBezTo>
                <a:cubicBezTo>
                  <a:pt x="952383" y="536830"/>
                  <a:pt x="932550" y="534894"/>
                  <a:pt x="914621" y="528918"/>
                </a:cubicBezTo>
                <a:lnTo>
                  <a:pt x="887726" y="519953"/>
                </a:lnTo>
                <a:cubicBezTo>
                  <a:pt x="878761" y="516965"/>
                  <a:pt x="870098" y="512841"/>
                  <a:pt x="860832" y="510988"/>
                </a:cubicBezTo>
                <a:cubicBezTo>
                  <a:pt x="798185" y="498458"/>
                  <a:pt x="831039" y="504528"/>
                  <a:pt x="762221" y="493059"/>
                </a:cubicBezTo>
                <a:cubicBezTo>
                  <a:pt x="744291" y="487082"/>
                  <a:pt x="718915" y="490854"/>
                  <a:pt x="708432" y="475129"/>
                </a:cubicBezTo>
                <a:cubicBezTo>
                  <a:pt x="696479" y="457200"/>
                  <a:pt x="679388" y="441783"/>
                  <a:pt x="672574" y="421341"/>
                </a:cubicBezTo>
                <a:cubicBezTo>
                  <a:pt x="651971" y="359535"/>
                  <a:pt x="668007" y="380917"/>
                  <a:pt x="636715" y="349623"/>
                </a:cubicBezTo>
                <a:cubicBezTo>
                  <a:pt x="628038" y="323594"/>
                  <a:pt x="628778" y="317952"/>
                  <a:pt x="609821" y="295835"/>
                </a:cubicBezTo>
                <a:cubicBezTo>
                  <a:pt x="598820" y="283000"/>
                  <a:pt x="583339" y="274041"/>
                  <a:pt x="573962" y="259976"/>
                </a:cubicBezTo>
                <a:cubicBezTo>
                  <a:pt x="560732" y="240132"/>
                  <a:pt x="549845" y="219993"/>
                  <a:pt x="529138" y="206188"/>
                </a:cubicBezTo>
                <a:cubicBezTo>
                  <a:pt x="521275" y="200946"/>
                  <a:pt x="510696" y="201449"/>
                  <a:pt x="502244" y="197223"/>
                </a:cubicBezTo>
                <a:cubicBezTo>
                  <a:pt x="432731" y="162466"/>
                  <a:pt x="516055" y="192863"/>
                  <a:pt x="448456" y="170329"/>
                </a:cubicBezTo>
                <a:cubicBezTo>
                  <a:pt x="427538" y="173317"/>
                  <a:pt x="405942" y="173222"/>
                  <a:pt x="385703" y="179294"/>
                </a:cubicBezTo>
                <a:cubicBezTo>
                  <a:pt x="363628" y="185916"/>
                  <a:pt x="357130" y="202153"/>
                  <a:pt x="340879" y="215153"/>
                </a:cubicBezTo>
                <a:cubicBezTo>
                  <a:pt x="332466" y="221884"/>
                  <a:pt x="322950" y="227106"/>
                  <a:pt x="313985" y="233082"/>
                </a:cubicBezTo>
                <a:cubicBezTo>
                  <a:pt x="310997" y="242047"/>
                  <a:pt x="309883" y="251873"/>
                  <a:pt x="305021" y="259976"/>
                </a:cubicBezTo>
                <a:cubicBezTo>
                  <a:pt x="296505" y="274170"/>
                  <a:pt x="272413" y="287691"/>
                  <a:pt x="260197" y="295835"/>
                </a:cubicBezTo>
                <a:cubicBezTo>
                  <a:pt x="243433" y="346124"/>
                  <a:pt x="264497" y="309343"/>
                  <a:pt x="197444" y="331694"/>
                </a:cubicBezTo>
                <a:cubicBezTo>
                  <a:pt x="187223" y="335101"/>
                  <a:pt x="180187" y="344805"/>
                  <a:pt x="170550" y="349623"/>
                </a:cubicBezTo>
                <a:cubicBezTo>
                  <a:pt x="162098" y="353849"/>
                  <a:pt x="152621" y="355600"/>
                  <a:pt x="143656" y="358588"/>
                </a:cubicBezTo>
                <a:cubicBezTo>
                  <a:pt x="137679" y="364565"/>
                  <a:pt x="132974" y="372169"/>
                  <a:pt x="125726" y="376518"/>
                </a:cubicBezTo>
                <a:cubicBezTo>
                  <a:pt x="117623" y="381380"/>
                  <a:pt x="108282" y="385482"/>
                  <a:pt x="98832" y="385482"/>
                </a:cubicBezTo>
                <a:cubicBezTo>
                  <a:pt x="87574" y="385482"/>
                  <a:pt x="48762" y="371781"/>
                  <a:pt x="36079" y="367553"/>
                </a:cubicBezTo>
                <a:cubicBezTo>
                  <a:pt x="23839" y="355312"/>
                  <a:pt x="5875" y="339691"/>
                  <a:pt x="221" y="322729"/>
                </a:cubicBezTo>
                <a:cubicBezTo>
                  <a:pt x="-2614" y="314224"/>
                  <a:pt x="22633" y="300317"/>
                  <a:pt x="27115" y="29583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Ajajaj, myslím že ses přehmátl.</a:t>
            </a:r>
            <a:endParaRPr lang="cs-CZ" dirty="0"/>
          </a:p>
        </p:txBody>
      </p:sp>
      <p:pic>
        <p:nvPicPr>
          <p:cNvPr id="6" name="Obrázek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VODSTVO </a:t>
            </a:r>
            <a:endParaRPr lang="cs-CZ" sz="6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7948" y="5517232"/>
            <a:ext cx="8077200" cy="133772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>
                <a:solidFill>
                  <a:schemeClr val="tx1"/>
                </a:solidFill>
              </a:rPr>
              <a:t>ŘEKA MORAVA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JIHLAVA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844824"/>
            <a:ext cx="4093840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Jihlava je řeka </a:t>
            </a:r>
            <a:r>
              <a:rPr lang="cs-CZ" dirty="0"/>
              <a:t>ústící do </a:t>
            </a:r>
            <a:r>
              <a:rPr lang="cs-CZ" dirty="0" smtClean="0"/>
              <a:t>řeky Svratky.</a:t>
            </a:r>
          </a:p>
          <a:p>
            <a:endParaRPr lang="cs-CZ" dirty="0" smtClean="0"/>
          </a:p>
          <a:p>
            <a:r>
              <a:rPr lang="cs-CZ" dirty="0"/>
              <a:t>Název </a:t>
            </a:r>
            <a:r>
              <a:rPr lang="cs-CZ" dirty="0" smtClean="0"/>
              <a:t>se </a:t>
            </a:r>
            <a:r>
              <a:rPr lang="cs-CZ" dirty="0"/>
              <a:t>odvozuje od ježka (německy "</a:t>
            </a:r>
            <a:r>
              <a:rPr lang="cs-CZ" dirty="0" err="1"/>
              <a:t>igel</a:t>
            </a:r>
            <a:r>
              <a:rPr lang="cs-CZ" dirty="0"/>
              <a:t>") či </a:t>
            </a:r>
            <a:r>
              <a:rPr lang="cs-CZ" dirty="0" smtClean="0"/>
              <a:t>jehličí </a:t>
            </a:r>
            <a:br>
              <a:rPr lang="cs-CZ" dirty="0" smtClean="0"/>
            </a:br>
            <a:r>
              <a:rPr lang="cs-CZ" dirty="0" smtClean="0"/>
              <a:t>nebo pochází </a:t>
            </a:r>
            <a:br>
              <a:rPr lang="cs-CZ" dirty="0" smtClean="0"/>
            </a:br>
            <a:r>
              <a:rPr lang="cs-CZ" dirty="0" smtClean="0"/>
              <a:t>od </a:t>
            </a:r>
            <a:r>
              <a:rPr lang="cs-CZ" dirty="0"/>
              <a:t>keltského "</a:t>
            </a:r>
            <a:r>
              <a:rPr lang="cs-CZ" dirty="0" err="1"/>
              <a:t>uig</a:t>
            </a:r>
            <a:r>
              <a:rPr lang="cs-CZ" dirty="0"/>
              <a:t>" (potok).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r="24784"/>
          <a:stretch/>
        </p:blipFill>
        <p:spPr>
          <a:xfrm>
            <a:off x="4561293" y="-11696"/>
            <a:ext cx="4582707" cy="6869696"/>
          </a:xfrm>
          <a:prstGeom prst="rect">
            <a:avLst/>
          </a:prstGeom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Svitava?</a:t>
            </a:r>
            <a:endParaRPr lang="cs-CZ" dirty="0"/>
          </a:p>
        </p:txBody>
      </p:sp>
      <p:sp>
        <p:nvSpPr>
          <p:cNvPr id="9" name="Volný tvar 8">
            <a:hlinkClick r:id="rId2" action="ppaction://hlinksldjump"/>
          </p:cNvPr>
          <p:cNvSpPr/>
          <p:nvPr/>
        </p:nvSpPr>
        <p:spPr>
          <a:xfrm>
            <a:off x="5374888" y="2939461"/>
            <a:ext cx="651231" cy="2078588"/>
          </a:xfrm>
          <a:custGeom>
            <a:avLst/>
            <a:gdLst>
              <a:gd name="connsiteX0" fmla="*/ 4460 w 651231"/>
              <a:gd name="connsiteY0" fmla="*/ 8921 h 2078588"/>
              <a:gd name="connsiteX1" fmla="*/ 17842 w 651231"/>
              <a:gd name="connsiteY1" fmla="*/ 40145 h 2078588"/>
              <a:gd name="connsiteX2" fmla="*/ 4460 w 651231"/>
              <a:gd name="connsiteY2" fmla="*/ 80289 h 2078588"/>
              <a:gd name="connsiteX3" fmla="*/ 0 w 651231"/>
              <a:gd name="connsiteY3" fmla="*/ 142736 h 2078588"/>
              <a:gd name="connsiteX4" fmla="*/ 49065 w 651231"/>
              <a:gd name="connsiteY4" fmla="*/ 196262 h 2078588"/>
              <a:gd name="connsiteX5" fmla="*/ 84749 w 651231"/>
              <a:gd name="connsiteY5" fmla="*/ 196262 h 2078588"/>
              <a:gd name="connsiteX6" fmla="*/ 89210 w 651231"/>
              <a:gd name="connsiteY6" fmla="*/ 249788 h 2078588"/>
              <a:gd name="connsiteX7" fmla="*/ 89210 w 651231"/>
              <a:gd name="connsiteY7" fmla="*/ 285472 h 2078588"/>
              <a:gd name="connsiteX8" fmla="*/ 93670 w 651231"/>
              <a:gd name="connsiteY8" fmla="*/ 338998 h 2078588"/>
              <a:gd name="connsiteX9" fmla="*/ 93670 w 651231"/>
              <a:gd name="connsiteY9" fmla="*/ 437128 h 2078588"/>
              <a:gd name="connsiteX10" fmla="*/ 133814 w 651231"/>
              <a:gd name="connsiteY10" fmla="*/ 544180 h 2078588"/>
              <a:gd name="connsiteX11" fmla="*/ 236406 w 651231"/>
              <a:gd name="connsiteY11" fmla="*/ 669074 h 2078588"/>
              <a:gd name="connsiteX12" fmla="*/ 321155 w 651231"/>
              <a:gd name="connsiteY12" fmla="*/ 700297 h 2078588"/>
              <a:gd name="connsiteX13" fmla="*/ 370220 w 651231"/>
              <a:gd name="connsiteY13" fmla="*/ 762744 h 2078588"/>
              <a:gd name="connsiteX14" fmla="*/ 396983 w 651231"/>
              <a:gd name="connsiteY14" fmla="*/ 878717 h 2078588"/>
              <a:gd name="connsiteX15" fmla="*/ 401444 w 651231"/>
              <a:gd name="connsiteY15" fmla="*/ 954545 h 2078588"/>
              <a:gd name="connsiteX16" fmla="*/ 423746 w 651231"/>
              <a:gd name="connsiteY16" fmla="*/ 1052676 h 2078588"/>
              <a:gd name="connsiteX17" fmla="*/ 490653 w 651231"/>
              <a:gd name="connsiteY17" fmla="*/ 1159727 h 2078588"/>
              <a:gd name="connsiteX18" fmla="*/ 557561 w 651231"/>
              <a:gd name="connsiteY18" fmla="*/ 1248937 h 2078588"/>
              <a:gd name="connsiteX19" fmla="*/ 526337 w 651231"/>
              <a:gd name="connsiteY19" fmla="*/ 1347068 h 2078588"/>
              <a:gd name="connsiteX20" fmla="*/ 508495 w 651231"/>
              <a:gd name="connsiteY20" fmla="*/ 1449659 h 2078588"/>
              <a:gd name="connsiteX21" fmla="*/ 392523 w 651231"/>
              <a:gd name="connsiteY21" fmla="*/ 1529948 h 2078588"/>
              <a:gd name="connsiteX22" fmla="*/ 263169 w 651231"/>
              <a:gd name="connsiteY22" fmla="*/ 1592395 h 2078588"/>
              <a:gd name="connsiteX23" fmla="*/ 187340 w 651231"/>
              <a:gd name="connsiteY23" fmla="*/ 1686065 h 2078588"/>
              <a:gd name="connsiteX24" fmla="*/ 142735 w 651231"/>
              <a:gd name="connsiteY24" fmla="*/ 1824340 h 2078588"/>
              <a:gd name="connsiteX25" fmla="*/ 156117 w 651231"/>
              <a:gd name="connsiteY25" fmla="*/ 1967076 h 2078588"/>
              <a:gd name="connsiteX26" fmla="*/ 196261 w 651231"/>
              <a:gd name="connsiteY26" fmla="*/ 2078588 h 2078588"/>
              <a:gd name="connsiteX27" fmla="*/ 276550 w 651231"/>
              <a:gd name="connsiteY27" fmla="*/ 2042904 h 2078588"/>
              <a:gd name="connsiteX28" fmla="*/ 267629 w 651231"/>
              <a:gd name="connsiteY28" fmla="*/ 1980457 h 2078588"/>
              <a:gd name="connsiteX29" fmla="*/ 254248 w 651231"/>
              <a:gd name="connsiteY29" fmla="*/ 1868945 h 2078588"/>
              <a:gd name="connsiteX30" fmla="*/ 289932 w 651231"/>
              <a:gd name="connsiteY30" fmla="*/ 1739591 h 2078588"/>
              <a:gd name="connsiteX31" fmla="*/ 414825 w 651231"/>
              <a:gd name="connsiteY31" fmla="*/ 1650381 h 2078588"/>
              <a:gd name="connsiteX32" fmla="*/ 548640 w 651231"/>
              <a:gd name="connsiteY32" fmla="*/ 1565632 h 2078588"/>
              <a:gd name="connsiteX33" fmla="*/ 628929 w 651231"/>
              <a:gd name="connsiteY33" fmla="*/ 1422896 h 2078588"/>
              <a:gd name="connsiteX34" fmla="*/ 651231 w 651231"/>
              <a:gd name="connsiteY34" fmla="*/ 1315844 h 2078588"/>
              <a:gd name="connsiteX35" fmla="*/ 624468 w 651231"/>
              <a:gd name="connsiteY35" fmla="*/ 1150806 h 2078588"/>
              <a:gd name="connsiteX36" fmla="*/ 512956 w 651231"/>
              <a:gd name="connsiteY36" fmla="*/ 1030373 h 2078588"/>
              <a:gd name="connsiteX37" fmla="*/ 490653 w 651231"/>
              <a:gd name="connsiteY37" fmla="*/ 883177 h 2078588"/>
              <a:gd name="connsiteX38" fmla="*/ 450509 w 651231"/>
              <a:gd name="connsiteY38" fmla="*/ 771665 h 2078588"/>
              <a:gd name="connsiteX39" fmla="*/ 419286 w 651231"/>
              <a:gd name="connsiteY39" fmla="*/ 686916 h 2078588"/>
              <a:gd name="connsiteX40" fmla="*/ 343457 w 651231"/>
              <a:gd name="connsiteY40" fmla="*/ 615548 h 2078588"/>
              <a:gd name="connsiteX41" fmla="*/ 263169 w 651231"/>
              <a:gd name="connsiteY41" fmla="*/ 579864 h 2078588"/>
              <a:gd name="connsiteX42" fmla="*/ 187340 w 651231"/>
              <a:gd name="connsiteY42" fmla="*/ 472812 h 2078588"/>
              <a:gd name="connsiteX43" fmla="*/ 178419 w 651231"/>
              <a:gd name="connsiteY43" fmla="*/ 356839 h 2078588"/>
              <a:gd name="connsiteX44" fmla="*/ 169498 w 651231"/>
              <a:gd name="connsiteY44" fmla="*/ 263169 h 2078588"/>
              <a:gd name="connsiteX45" fmla="*/ 151656 w 651231"/>
              <a:gd name="connsiteY45" fmla="*/ 169499 h 2078588"/>
              <a:gd name="connsiteX46" fmla="*/ 89210 w 651231"/>
              <a:gd name="connsiteY46" fmla="*/ 129355 h 2078588"/>
              <a:gd name="connsiteX47" fmla="*/ 66907 w 651231"/>
              <a:gd name="connsiteY47" fmla="*/ 80289 h 2078588"/>
              <a:gd name="connsiteX48" fmla="*/ 80289 w 651231"/>
              <a:gd name="connsiteY48" fmla="*/ 0 h 2078588"/>
              <a:gd name="connsiteX49" fmla="*/ 4460 w 651231"/>
              <a:gd name="connsiteY49" fmla="*/ 8921 h 20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1231" h="2078588">
                <a:moveTo>
                  <a:pt x="4460" y="8921"/>
                </a:moveTo>
                <a:lnTo>
                  <a:pt x="17842" y="40145"/>
                </a:lnTo>
                <a:lnTo>
                  <a:pt x="4460" y="80289"/>
                </a:lnTo>
                <a:lnTo>
                  <a:pt x="0" y="142736"/>
                </a:lnTo>
                <a:lnTo>
                  <a:pt x="49065" y="196262"/>
                </a:lnTo>
                <a:lnTo>
                  <a:pt x="84749" y="196262"/>
                </a:lnTo>
                <a:lnTo>
                  <a:pt x="89210" y="249788"/>
                </a:lnTo>
                <a:lnTo>
                  <a:pt x="89210" y="285472"/>
                </a:lnTo>
                <a:lnTo>
                  <a:pt x="93670" y="338998"/>
                </a:lnTo>
                <a:lnTo>
                  <a:pt x="93670" y="437128"/>
                </a:lnTo>
                <a:lnTo>
                  <a:pt x="133814" y="544180"/>
                </a:lnTo>
                <a:lnTo>
                  <a:pt x="236406" y="669074"/>
                </a:lnTo>
                <a:lnTo>
                  <a:pt x="321155" y="700297"/>
                </a:lnTo>
                <a:lnTo>
                  <a:pt x="370220" y="762744"/>
                </a:lnTo>
                <a:lnTo>
                  <a:pt x="396983" y="878717"/>
                </a:lnTo>
                <a:lnTo>
                  <a:pt x="401444" y="954545"/>
                </a:lnTo>
                <a:lnTo>
                  <a:pt x="423746" y="1052676"/>
                </a:lnTo>
                <a:lnTo>
                  <a:pt x="490653" y="1159727"/>
                </a:lnTo>
                <a:lnTo>
                  <a:pt x="557561" y="1248937"/>
                </a:lnTo>
                <a:lnTo>
                  <a:pt x="526337" y="1347068"/>
                </a:lnTo>
                <a:lnTo>
                  <a:pt x="508495" y="1449659"/>
                </a:lnTo>
                <a:lnTo>
                  <a:pt x="392523" y="1529948"/>
                </a:lnTo>
                <a:lnTo>
                  <a:pt x="263169" y="1592395"/>
                </a:lnTo>
                <a:lnTo>
                  <a:pt x="187340" y="1686065"/>
                </a:lnTo>
                <a:lnTo>
                  <a:pt x="142735" y="1824340"/>
                </a:lnTo>
                <a:lnTo>
                  <a:pt x="156117" y="1967076"/>
                </a:lnTo>
                <a:lnTo>
                  <a:pt x="196261" y="2078588"/>
                </a:lnTo>
                <a:lnTo>
                  <a:pt x="276550" y="2042904"/>
                </a:lnTo>
                <a:lnTo>
                  <a:pt x="267629" y="1980457"/>
                </a:lnTo>
                <a:lnTo>
                  <a:pt x="254248" y="1868945"/>
                </a:lnTo>
                <a:lnTo>
                  <a:pt x="289932" y="1739591"/>
                </a:lnTo>
                <a:lnTo>
                  <a:pt x="414825" y="1650381"/>
                </a:lnTo>
                <a:lnTo>
                  <a:pt x="548640" y="1565632"/>
                </a:lnTo>
                <a:lnTo>
                  <a:pt x="628929" y="1422896"/>
                </a:lnTo>
                <a:lnTo>
                  <a:pt x="651231" y="1315844"/>
                </a:lnTo>
                <a:lnTo>
                  <a:pt x="624468" y="1150806"/>
                </a:lnTo>
                <a:lnTo>
                  <a:pt x="512956" y="1030373"/>
                </a:lnTo>
                <a:lnTo>
                  <a:pt x="490653" y="883177"/>
                </a:lnTo>
                <a:lnTo>
                  <a:pt x="450509" y="771665"/>
                </a:lnTo>
                <a:lnTo>
                  <a:pt x="419286" y="686916"/>
                </a:lnTo>
                <a:lnTo>
                  <a:pt x="343457" y="615548"/>
                </a:lnTo>
                <a:lnTo>
                  <a:pt x="263169" y="579864"/>
                </a:lnTo>
                <a:lnTo>
                  <a:pt x="187340" y="472812"/>
                </a:lnTo>
                <a:lnTo>
                  <a:pt x="178419" y="356839"/>
                </a:lnTo>
                <a:lnTo>
                  <a:pt x="169498" y="263169"/>
                </a:lnTo>
                <a:lnTo>
                  <a:pt x="151656" y="169499"/>
                </a:lnTo>
                <a:lnTo>
                  <a:pt x="89210" y="129355"/>
                </a:lnTo>
                <a:lnTo>
                  <a:pt x="66907" y="80289"/>
                </a:lnTo>
                <a:lnTo>
                  <a:pt x="80289" y="0"/>
                </a:lnTo>
                <a:lnTo>
                  <a:pt x="4460" y="89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5" action="ppaction://hlinksldjump"/>
          </p:cNvPr>
          <p:cNvSpPr/>
          <p:nvPr/>
        </p:nvSpPr>
        <p:spPr>
          <a:xfrm>
            <a:off x="5764306" y="4087906"/>
            <a:ext cx="367553" cy="1192306"/>
          </a:xfrm>
          <a:custGeom>
            <a:avLst/>
            <a:gdLst>
              <a:gd name="connsiteX0" fmla="*/ 0 w 367553"/>
              <a:gd name="connsiteY0" fmla="*/ 26894 h 1192306"/>
              <a:gd name="connsiteX1" fmla="*/ 0 w 367553"/>
              <a:gd name="connsiteY1" fmla="*/ 26894 h 1192306"/>
              <a:gd name="connsiteX2" fmla="*/ 8965 w 367553"/>
              <a:gd name="connsiteY2" fmla="*/ 125506 h 1192306"/>
              <a:gd name="connsiteX3" fmla="*/ 17929 w 367553"/>
              <a:gd name="connsiteY3" fmla="*/ 161365 h 1192306"/>
              <a:gd name="connsiteX4" fmla="*/ 35859 w 367553"/>
              <a:gd name="connsiteY4" fmla="*/ 313765 h 1192306"/>
              <a:gd name="connsiteX5" fmla="*/ 53788 w 367553"/>
              <a:gd name="connsiteY5" fmla="*/ 367553 h 1192306"/>
              <a:gd name="connsiteX6" fmla="*/ 62753 w 367553"/>
              <a:gd name="connsiteY6" fmla="*/ 421341 h 1192306"/>
              <a:gd name="connsiteX7" fmla="*/ 71718 w 367553"/>
              <a:gd name="connsiteY7" fmla="*/ 484094 h 1192306"/>
              <a:gd name="connsiteX8" fmla="*/ 89647 w 367553"/>
              <a:gd name="connsiteY8" fmla="*/ 537882 h 1192306"/>
              <a:gd name="connsiteX9" fmla="*/ 107576 w 367553"/>
              <a:gd name="connsiteY9" fmla="*/ 555812 h 1192306"/>
              <a:gd name="connsiteX10" fmla="*/ 116541 w 367553"/>
              <a:gd name="connsiteY10" fmla="*/ 591670 h 1192306"/>
              <a:gd name="connsiteX11" fmla="*/ 134470 w 367553"/>
              <a:gd name="connsiteY11" fmla="*/ 609600 h 1192306"/>
              <a:gd name="connsiteX12" fmla="*/ 152400 w 367553"/>
              <a:gd name="connsiteY12" fmla="*/ 636494 h 1192306"/>
              <a:gd name="connsiteX13" fmla="*/ 170329 w 367553"/>
              <a:gd name="connsiteY13" fmla="*/ 690282 h 1192306"/>
              <a:gd name="connsiteX14" fmla="*/ 179294 w 367553"/>
              <a:gd name="connsiteY14" fmla="*/ 717176 h 1192306"/>
              <a:gd name="connsiteX15" fmla="*/ 188259 w 367553"/>
              <a:gd name="connsiteY15" fmla="*/ 932329 h 1192306"/>
              <a:gd name="connsiteX16" fmla="*/ 206188 w 367553"/>
              <a:gd name="connsiteY16" fmla="*/ 1004047 h 1192306"/>
              <a:gd name="connsiteX17" fmla="*/ 215153 w 367553"/>
              <a:gd name="connsiteY17" fmla="*/ 1057835 h 1192306"/>
              <a:gd name="connsiteX18" fmla="*/ 242047 w 367553"/>
              <a:gd name="connsiteY18" fmla="*/ 1174376 h 1192306"/>
              <a:gd name="connsiteX19" fmla="*/ 259976 w 367553"/>
              <a:gd name="connsiteY19" fmla="*/ 1192306 h 1192306"/>
              <a:gd name="connsiteX20" fmla="*/ 277906 w 367553"/>
              <a:gd name="connsiteY20" fmla="*/ 1138518 h 1192306"/>
              <a:gd name="connsiteX21" fmla="*/ 286870 w 367553"/>
              <a:gd name="connsiteY21" fmla="*/ 1111623 h 1192306"/>
              <a:gd name="connsiteX22" fmla="*/ 304800 w 367553"/>
              <a:gd name="connsiteY22" fmla="*/ 1093694 h 1192306"/>
              <a:gd name="connsiteX23" fmla="*/ 340659 w 367553"/>
              <a:gd name="connsiteY23" fmla="*/ 1021976 h 1192306"/>
              <a:gd name="connsiteX24" fmla="*/ 358588 w 367553"/>
              <a:gd name="connsiteY24" fmla="*/ 968188 h 1192306"/>
              <a:gd name="connsiteX25" fmla="*/ 367553 w 367553"/>
              <a:gd name="connsiteY25" fmla="*/ 941294 h 1192306"/>
              <a:gd name="connsiteX26" fmla="*/ 358588 w 367553"/>
              <a:gd name="connsiteY26" fmla="*/ 887506 h 1192306"/>
              <a:gd name="connsiteX27" fmla="*/ 349623 w 367553"/>
              <a:gd name="connsiteY27" fmla="*/ 860612 h 1192306"/>
              <a:gd name="connsiteX28" fmla="*/ 331694 w 367553"/>
              <a:gd name="connsiteY28" fmla="*/ 788894 h 1192306"/>
              <a:gd name="connsiteX29" fmla="*/ 322729 w 367553"/>
              <a:gd name="connsiteY29" fmla="*/ 762000 h 1192306"/>
              <a:gd name="connsiteX30" fmla="*/ 313765 w 367553"/>
              <a:gd name="connsiteY30" fmla="*/ 717176 h 1192306"/>
              <a:gd name="connsiteX31" fmla="*/ 304800 w 367553"/>
              <a:gd name="connsiteY31" fmla="*/ 681318 h 1192306"/>
              <a:gd name="connsiteX32" fmla="*/ 286870 w 367553"/>
              <a:gd name="connsiteY32" fmla="*/ 627529 h 1192306"/>
              <a:gd name="connsiteX33" fmla="*/ 268941 w 367553"/>
              <a:gd name="connsiteY33" fmla="*/ 510988 h 1192306"/>
              <a:gd name="connsiteX34" fmla="*/ 259976 w 367553"/>
              <a:gd name="connsiteY34" fmla="*/ 484094 h 1192306"/>
              <a:gd name="connsiteX35" fmla="*/ 242047 w 367553"/>
              <a:gd name="connsiteY35" fmla="*/ 403412 h 1192306"/>
              <a:gd name="connsiteX36" fmla="*/ 224118 w 367553"/>
              <a:gd name="connsiteY36" fmla="*/ 349623 h 1192306"/>
              <a:gd name="connsiteX37" fmla="*/ 215153 w 367553"/>
              <a:gd name="connsiteY37" fmla="*/ 322729 h 1192306"/>
              <a:gd name="connsiteX38" fmla="*/ 206188 w 367553"/>
              <a:gd name="connsiteY38" fmla="*/ 286870 h 1192306"/>
              <a:gd name="connsiteX39" fmla="*/ 197223 w 367553"/>
              <a:gd name="connsiteY39" fmla="*/ 259976 h 1192306"/>
              <a:gd name="connsiteX40" fmla="*/ 188259 w 367553"/>
              <a:gd name="connsiteY40" fmla="*/ 215153 h 1192306"/>
              <a:gd name="connsiteX41" fmla="*/ 170329 w 367553"/>
              <a:gd name="connsiteY41" fmla="*/ 152400 h 1192306"/>
              <a:gd name="connsiteX42" fmla="*/ 161365 w 367553"/>
              <a:gd name="connsiteY42" fmla="*/ 116541 h 1192306"/>
              <a:gd name="connsiteX43" fmla="*/ 80682 w 367553"/>
              <a:gd name="connsiteY43" fmla="*/ 17929 h 1192306"/>
              <a:gd name="connsiteX44" fmla="*/ 26894 w 367553"/>
              <a:gd name="connsiteY44" fmla="*/ 0 h 1192306"/>
              <a:gd name="connsiteX45" fmla="*/ 0 w 367553"/>
              <a:gd name="connsiteY45" fmla="*/ 26894 h 119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7553" h="1192306">
                <a:moveTo>
                  <a:pt x="0" y="26894"/>
                </a:moveTo>
                <a:lnTo>
                  <a:pt x="0" y="26894"/>
                </a:lnTo>
                <a:cubicBezTo>
                  <a:pt x="2988" y="59765"/>
                  <a:pt x="4603" y="92789"/>
                  <a:pt x="8965" y="125506"/>
                </a:cubicBezTo>
                <a:cubicBezTo>
                  <a:pt x="10593" y="137719"/>
                  <a:pt x="16301" y="149152"/>
                  <a:pt x="17929" y="161365"/>
                </a:cubicBezTo>
                <a:cubicBezTo>
                  <a:pt x="24218" y="208530"/>
                  <a:pt x="23848" y="265721"/>
                  <a:pt x="35859" y="313765"/>
                </a:cubicBezTo>
                <a:cubicBezTo>
                  <a:pt x="40443" y="332100"/>
                  <a:pt x="50681" y="348911"/>
                  <a:pt x="53788" y="367553"/>
                </a:cubicBezTo>
                <a:cubicBezTo>
                  <a:pt x="56776" y="385482"/>
                  <a:pt x="59989" y="403376"/>
                  <a:pt x="62753" y="421341"/>
                </a:cubicBezTo>
                <a:cubicBezTo>
                  <a:pt x="65966" y="442225"/>
                  <a:pt x="66967" y="463505"/>
                  <a:pt x="71718" y="484094"/>
                </a:cubicBezTo>
                <a:cubicBezTo>
                  <a:pt x="75968" y="502509"/>
                  <a:pt x="76284" y="524518"/>
                  <a:pt x="89647" y="537882"/>
                </a:cubicBezTo>
                <a:lnTo>
                  <a:pt x="107576" y="555812"/>
                </a:lnTo>
                <a:cubicBezTo>
                  <a:pt x="110564" y="567765"/>
                  <a:pt x="111031" y="580650"/>
                  <a:pt x="116541" y="591670"/>
                </a:cubicBezTo>
                <a:cubicBezTo>
                  <a:pt x="120321" y="599230"/>
                  <a:pt x="129190" y="603000"/>
                  <a:pt x="134470" y="609600"/>
                </a:cubicBezTo>
                <a:cubicBezTo>
                  <a:pt x="141201" y="618013"/>
                  <a:pt x="148024" y="626648"/>
                  <a:pt x="152400" y="636494"/>
                </a:cubicBezTo>
                <a:cubicBezTo>
                  <a:pt x="160076" y="653764"/>
                  <a:pt x="164353" y="672353"/>
                  <a:pt x="170329" y="690282"/>
                </a:cubicBezTo>
                <a:lnTo>
                  <a:pt x="179294" y="717176"/>
                </a:lnTo>
                <a:cubicBezTo>
                  <a:pt x="182282" y="788894"/>
                  <a:pt x="183321" y="860719"/>
                  <a:pt x="188259" y="932329"/>
                </a:cubicBezTo>
                <a:cubicBezTo>
                  <a:pt x="192134" y="988518"/>
                  <a:pt x="196710" y="961396"/>
                  <a:pt x="206188" y="1004047"/>
                </a:cubicBezTo>
                <a:cubicBezTo>
                  <a:pt x="210131" y="1021791"/>
                  <a:pt x="212389" y="1039870"/>
                  <a:pt x="215153" y="1057835"/>
                </a:cubicBezTo>
                <a:cubicBezTo>
                  <a:pt x="217843" y="1075317"/>
                  <a:pt x="225440" y="1157768"/>
                  <a:pt x="242047" y="1174376"/>
                </a:cubicBezTo>
                <a:lnTo>
                  <a:pt x="259976" y="1192306"/>
                </a:lnTo>
                <a:lnTo>
                  <a:pt x="277906" y="1138518"/>
                </a:lnTo>
                <a:cubicBezTo>
                  <a:pt x="280894" y="1129553"/>
                  <a:pt x="280188" y="1118305"/>
                  <a:pt x="286870" y="1111623"/>
                </a:cubicBezTo>
                <a:lnTo>
                  <a:pt x="304800" y="1093694"/>
                </a:lnTo>
                <a:cubicBezTo>
                  <a:pt x="325402" y="1031887"/>
                  <a:pt x="309365" y="1053270"/>
                  <a:pt x="340659" y="1021976"/>
                </a:cubicBezTo>
                <a:lnTo>
                  <a:pt x="358588" y="968188"/>
                </a:lnTo>
                <a:lnTo>
                  <a:pt x="367553" y="941294"/>
                </a:lnTo>
                <a:cubicBezTo>
                  <a:pt x="364565" y="923365"/>
                  <a:pt x="362531" y="905250"/>
                  <a:pt x="358588" y="887506"/>
                </a:cubicBezTo>
                <a:cubicBezTo>
                  <a:pt x="356538" y="878281"/>
                  <a:pt x="352109" y="869729"/>
                  <a:pt x="349623" y="860612"/>
                </a:cubicBezTo>
                <a:cubicBezTo>
                  <a:pt x="343139" y="836839"/>
                  <a:pt x="339487" y="812271"/>
                  <a:pt x="331694" y="788894"/>
                </a:cubicBezTo>
                <a:cubicBezTo>
                  <a:pt x="328706" y="779929"/>
                  <a:pt x="325021" y="771167"/>
                  <a:pt x="322729" y="762000"/>
                </a:cubicBezTo>
                <a:cubicBezTo>
                  <a:pt x="319034" y="747218"/>
                  <a:pt x="317070" y="732050"/>
                  <a:pt x="313765" y="717176"/>
                </a:cubicBezTo>
                <a:cubicBezTo>
                  <a:pt x="311092" y="705149"/>
                  <a:pt x="308340" y="693119"/>
                  <a:pt x="304800" y="681318"/>
                </a:cubicBezTo>
                <a:cubicBezTo>
                  <a:pt x="299369" y="663216"/>
                  <a:pt x="286870" y="627529"/>
                  <a:pt x="286870" y="627529"/>
                </a:cubicBezTo>
                <a:cubicBezTo>
                  <a:pt x="284009" y="607499"/>
                  <a:pt x="273919" y="533388"/>
                  <a:pt x="268941" y="510988"/>
                </a:cubicBezTo>
                <a:cubicBezTo>
                  <a:pt x="266891" y="501763"/>
                  <a:pt x="262268" y="493261"/>
                  <a:pt x="259976" y="484094"/>
                </a:cubicBezTo>
                <a:cubicBezTo>
                  <a:pt x="247173" y="432879"/>
                  <a:pt x="255859" y="449451"/>
                  <a:pt x="242047" y="403412"/>
                </a:cubicBezTo>
                <a:cubicBezTo>
                  <a:pt x="236616" y="385310"/>
                  <a:pt x="230094" y="367553"/>
                  <a:pt x="224118" y="349623"/>
                </a:cubicBezTo>
                <a:cubicBezTo>
                  <a:pt x="221130" y="340658"/>
                  <a:pt x="217445" y="331896"/>
                  <a:pt x="215153" y="322729"/>
                </a:cubicBezTo>
                <a:cubicBezTo>
                  <a:pt x="212165" y="310776"/>
                  <a:pt x="209573" y="298717"/>
                  <a:pt x="206188" y="286870"/>
                </a:cubicBezTo>
                <a:cubicBezTo>
                  <a:pt x="203592" y="277784"/>
                  <a:pt x="199515" y="269143"/>
                  <a:pt x="197223" y="259976"/>
                </a:cubicBezTo>
                <a:cubicBezTo>
                  <a:pt x="193528" y="245194"/>
                  <a:pt x="191564" y="230027"/>
                  <a:pt x="188259" y="215153"/>
                </a:cubicBezTo>
                <a:cubicBezTo>
                  <a:pt x="174245" y="152088"/>
                  <a:pt x="185305" y="204817"/>
                  <a:pt x="170329" y="152400"/>
                </a:cubicBezTo>
                <a:cubicBezTo>
                  <a:pt x="166944" y="140553"/>
                  <a:pt x="166875" y="127561"/>
                  <a:pt x="161365" y="116541"/>
                </a:cubicBezTo>
                <a:cubicBezTo>
                  <a:pt x="152559" y="98930"/>
                  <a:pt x="102721" y="25275"/>
                  <a:pt x="80682" y="17929"/>
                </a:cubicBezTo>
                <a:lnTo>
                  <a:pt x="26894" y="0"/>
                </a:lnTo>
                <a:cubicBezTo>
                  <a:pt x="-5670" y="10855"/>
                  <a:pt x="4482" y="22412"/>
                  <a:pt x="0" y="2689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Chyba! Přemýšlej!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SVITAVA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916832"/>
            <a:ext cx="4093840" cy="4680520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Svitava je </a:t>
            </a:r>
            <a:r>
              <a:rPr lang="cs-CZ" sz="2800" dirty="0"/>
              <a:t>dlouhá 97 </a:t>
            </a:r>
            <a:r>
              <a:rPr lang="cs-CZ" sz="2800" dirty="0" smtClean="0"/>
              <a:t>km.</a:t>
            </a:r>
          </a:p>
          <a:p>
            <a:pPr marL="118872" indent="0">
              <a:buNone/>
            </a:pPr>
            <a:endParaRPr lang="cs-CZ" sz="2800" dirty="0" smtClean="0"/>
          </a:p>
          <a:p>
            <a:r>
              <a:rPr lang="cs-CZ" sz="2800" dirty="0" smtClean="0"/>
              <a:t>Pramení </a:t>
            </a:r>
            <a:r>
              <a:rPr lang="cs-CZ" sz="2800" dirty="0"/>
              <a:t>severozápadně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od </a:t>
            </a:r>
            <a:r>
              <a:rPr lang="cs-CZ" sz="2800" dirty="0"/>
              <a:t>Svitav u obce </a:t>
            </a:r>
            <a:r>
              <a:rPr lang="cs-CZ" sz="2800" dirty="0" smtClean="0"/>
              <a:t>Javorník.</a:t>
            </a:r>
          </a:p>
          <a:p>
            <a:endParaRPr lang="cs-CZ" sz="2800" dirty="0" smtClean="0"/>
          </a:p>
          <a:p>
            <a:r>
              <a:rPr lang="cs-CZ" sz="2800" dirty="0" smtClean="0"/>
              <a:t>Na řece leží města Svitavy</a:t>
            </a:r>
            <a:r>
              <a:rPr lang="cs-CZ" sz="2800" dirty="0"/>
              <a:t>, Letovice, Blansko, Adamov a Brno. </a:t>
            </a:r>
            <a:endParaRPr lang="cs-CZ" sz="28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r="16569"/>
          <a:stretch/>
        </p:blipFill>
        <p:spPr>
          <a:xfrm>
            <a:off x="4358916" y="0"/>
            <a:ext cx="4778189" cy="6858000"/>
          </a:xfrm>
          <a:prstGeom prst="rect">
            <a:avLst/>
          </a:prstGeom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Svratka?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4" action="ppaction://hlinksldjump"/>
          </p:cNvPr>
          <p:cNvSpPr/>
          <p:nvPr/>
        </p:nvSpPr>
        <p:spPr>
          <a:xfrm>
            <a:off x="5082913" y="4159624"/>
            <a:ext cx="892220" cy="1093694"/>
          </a:xfrm>
          <a:custGeom>
            <a:avLst/>
            <a:gdLst>
              <a:gd name="connsiteX0" fmla="*/ 170405 w 892220"/>
              <a:gd name="connsiteY0" fmla="*/ 295835 h 1093694"/>
              <a:gd name="connsiteX1" fmla="*/ 170405 w 892220"/>
              <a:gd name="connsiteY1" fmla="*/ 295835 h 1093694"/>
              <a:gd name="connsiteX2" fmla="*/ 179369 w 892220"/>
              <a:gd name="connsiteY2" fmla="*/ 215152 h 1093694"/>
              <a:gd name="connsiteX3" fmla="*/ 251087 w 892220"/>
              <a:gd name="connsiteY3" fmla="*/ 215152 h 1093694"/>
              <a:gd name="connsiteX4" fmla="*/ 304875 w 892220"/>
              <a:gd name="connsiteY4" fmla="*/ 233082 h 1093694"/>
              <a:gd name="connsiteX5" fmla="*/ 367628 w 892220"/>
              <a:gd name="connsiteY5" fmla="*/ 286870 h 1093694"/>
              <a:gd name="connsiteX6" fmla="*/ 385558 w 892220"/>
              <a:gd name="connsiteY6" fmla="*/ 313764 h 1093694"/>
              <a:gd name="connsiteX7" fmla="*/ 421416 w 892220"/>
              <a:gd name="connsiteY7" fmla="*/ 385482 h 1093694"/>
              <a:gd name="connsiteX8" fmla="*/ 448311 w 892220"/>
              <a:gd name="connsiteY8" fmla="*/ 475129 h 1093694"/>
              <a:gd name="connsiteX9" fmla="*/ 457275 w 892220"/>
              <a:gd name="connsiteY9" fmla="*/ 502023 h 1093694"/>
              <a:gd name="connsiteX10" fmla="*/ 466240 w 892220"/>
              <a:gd name="connsiteY10" fmla="*/ 546847 h 1093694"/>
              <a:gd name="connsiteX11" fmla="*/ 475205 w 892220"/>
              <a:gd name="connsiteY11" fmla="*/ 600635 h 1093694"/>
              <a:gd name="connsiteX12" fmla="*/ 493134 w 892220"/>
              <a:gd name="connsiteY12" fmla="*/ 654423 h 1093694"/>
              <a:gd name="connsiteX13" fmla="*/ 502099 w 892220"/>
              <a:gd name="connsiteY13" fmla="*/ 699247 h 1093694"/>
              <a:gd name="connsiteX14" fmla="*/ 520028 w 892220"/>
              <a:gd name="connsiteY14" fmla="*/ 726141 h 1093694"/>
              <a:gd name="connsiteX15" fmla="*/ 528993 w 892220"/>
              <a:gd name="connsiteY15" fmla="*/ 753035 h 1093694"/>
              <a:gd name="connsiteX16" fmla="*/ 546922 w 892220"/>
              <a:gd name="connsiteY16" fmla="*/ 779929 h 1093694"/>
              <a:gd name="connsiteX17" fmla="*/ 555887 w 892220"/>
              <a:gd name="connsiteY17" fmla="*/ 806823 h 1093694"/>
              <a:gd name="connsiteX18" fmla="*/ 591746 w 892220"/>
              <a:gd name="connsiteY18" fmla="*/ 851647 h 1093694"/>
              <a:gd name="connsiteX19" fmla="*/ 609675 w 892220"/>
              <a:gd name="connsiteY19" fmla="*/ 878541 h 1093694"/>
              <a:gd name="connsiteX20" fmla="*/ 618640 w 892220"/>
              <a:gd name="connsiteY20" fmla="*/ 905435 h 1093694"/>
              <a:gd name="connsiteX21" fmla="*/ 645534 w 892220"/>
              <a:gd name="connsiteY21" fmla="*/ 923364 h 1093694"/>
              <a:gd name="connsiteX22" fmla="*/ 681393 w 892220"/>
              <a:gd name="connsiteY22" fmla="*/ 959223 h 1093694"/>
              <a:gd name="connsiteX23" fmla="*/ 744146 w 892220"/>
              <a:gd name="connsiteY23" fmla="*/ 1030941 h 1093694"/>
              <a:gd name="connsiteX24" fmla="*/ 771040 w 892220"/>
              <a:gd name="connsiteY24" fmla="*/ 1048870 h 1093694"/>
              <a:gd name="connsiteX25" fmla="*/ 833793 w 892220"/>
              <a:gd name="connsiteY25" fmla="*/ 1093694 h 1093694"/>
              <a:gd name="connsiteX26" fmla="*/ 887581 w 892220"/>
              <a:gd name="connsiteY26" fmla="*/ 1084729 h 1093694"/>
              <a:gd name="connsiteX27" fmla="*/ 878616 w 892220"/>
              <a:gd name="connsiteY27" fmla="*/ 995082 h 1093694"/>
              <a:gd name="connsiteX28" fmla="*/ 860687 w 892220"/>
              <a:gd name="connsiteY28" fmla="*/ 941294 h 1093694"/>
              <a:gd name="connsiteX29" fmla="*/ 851722 w 892220"/>
              <a:gd name="connsiteY29" fmla="*/ 914400 h 1093694"/>
              <a:gd name="connsiteX30" fmla="*/ 842758 w 892220"/>
              <a:gd name="connsiteY30" fmla="*/ 887505 h 1093694"/>
              <a:gd name="connsiteX31" fmla="*/ 824828 w 892220"/>
              <a:gd name="connsiteY31" fmla="*/ 869576 h 1093694"/>
              <a:gd name="connsiteX32" fmla="*/ 806899 w 892220"/>
              <a:gd name="connsiteY32" fmla="*/ 815788 h 1093694"/>
              <a:gd name="connsiteX33" fmla="*/ 797934 w 892220"/>
              <a:gd name="connsiteY33" fmla="*/ 788894 h 1093694"/>
              <a:gd name="connsiteX34" fmla="*/ 780005 w 892220"/>
              <a:gd name="connsiteY34" fmla="*/ 770964 h 1093694"/>
              <a:gd name="connsiteX35" fmla="*/ 753111 w 892220"/>
              <a:gd name="connsiteY35" fmla="*/ 690282 h 1093694"/>
              <a:gd name="connsiteX36" fmla="*/ 744146 w 892220"/>
              <a:gd name="connsiteY36" fmla="*/ 663388 h 1093694"/>
              <a:gd name="connsiteX37" fmla="*/ 726216 w 892220"/>
              <a:gd name="connsiteY37" fmla="*/ 645458 h 1093694"/>
              <a:gd name="connsiteX38" fmla="*/ 681393 w 892220"/>
              <a:gd name="connsiteY38" fmla="*/ 510988 h 1093694"/>
              <a:gd name="connsiteX39" fmla="*/ 663463 w 892220"/>
              <a:gd name="connsiteY39" fmla="*/ 457200 h 1093694"/>
              <a:gd name="connsiteX40" fmla="*/ 654499 w 892220"/>
              <a:gd name="connsiteY40" fmla="*/ 430305 h 1093694"/>
              <a:gd name="connsiteX41" fmla="*/ 636569 w 892220"/>
              <a:gd name="connsiteY41" fmla="*/ 403411 h 1093694"/>
              <a:gd name="connsiteX42" fmla="*/ 609675 w 892220"/>
              <a:gd name="connsiteY42" fmla="*/ 322729 h 1093694"/>
              <a:gd name="connsiteX43" fmla="*/ 600711 w 892220"/>
              <a:gd name="connsiteY43" fmla="*/ 295835 h 1093694"/>
              <a:gd name="connsiteX44" fmla="*/ 582781 w 892220"/>
              <a:gd name="connsiteY44" fmla="*/ 277905 h 1093694"/>
              <a:gd name="connsiteX45" fmla="*/ 564852 w 892220"/>
              <a:gd name="connsiteY45" fmla="*/ 224117 h 1093694"/>
              <a:gd name="connsiteX46" fmla="*/ 537958 w 892220"/>
              <a:gd name="connsiteY46" fmla="*/ 170329 h 1093694"/>
              <a:gd name="connsiteX47" fmla="*/ 502099 w 892220"/>
              <a:gd name="connsiteY47" fmla="*/ 134470 h 1093694"/>
              <a:gd name="connsiteX48" fmla="*/ 466240 w 892220"/>
              <a:gd name="connsiteY48" fmla="*/ 89647 h 1093694"/>
              <a:gd name="connsiteX49" fmla="*/ 403487 w 892220"/>
              <a:gd name="connsiteY49" fmla="*/ 35858 h 1093694"/>
              <a:gd name="connsiteX50" fmla="*/ 376593 w 892220"/>
              <a:gd name="connsiteY50" fmla="*/ 26894 h 1093694"/>
              <a:gd name="connsiteX51" fmla="*/ 358663 w 892220"/>
              <a:gd name="connsiteY51" fmla="*/ 8964 h 1093694"/>
              <a:gd name="connsiteX52" fmla="*/ 313840 w 892220"/>
              <a:gd name="connsiteY52" fmla="*/ 0 h 1093694"/>
              <a:gd name="connsiteX53" fmla="*/ 116616 w 892220"/>
              <a:gd name="connsiteY53" fmla="*/ 8964 h 1093694"/>
              <a:gd name="connsiteX54" fmla="*/ 89722 w 892220"/>
              <a:gd name="connsiteY54" fmla="*/ 17929 h 1093694"/>
              <a:gd name="connsiteX55" fmla="*/ 35934 w 892220"/>
              <a:gd name="connsiteY55" fmla="*/ 53788 h 1093694"/>
              <a:gd name="connsiteX56" fmla="*/ 18005 w 892220"/>
              <a:gd name="connsiteY56" fmla="*/ 80682 h 1093694"/>
              <a:gd name="connsiteX57" fmla="*/ 75 w 892220"/>
              <a:gd name="connsiteY57" fmla="*/ 98611 h 1093694"/>
              <a:gd name="connsiteX58" fmla="*/ 26969 w 892220"/>
              <a:gd name="connsiteY58" fmla="*/ 233082 h 1093694"/>
              <a:gd name="connsiteX59" fmla="*/ 44899 w 892220"/>
              <a:gd name="connsiteY59" fmla="*/ 251011 h 1093694"/>
              <a:gd name="connsiteX60" fmla="*/ 53863 w 892220"/>
              <a:gd name="connsiteY60" fmla="*/ 277905 h 1093694"/>
              <a:gd name="connsiteX61" fmla="*/ 98687 w 892220"/>
              <a:gd name="connsiteY61" fmla="*/ 313764 h 1093694"/>
              <a:gd name="connsiteX62" fmla="*/ 134546 w 892220"/>
              <a:gd name="connsiteY62" fmla="*/ 304800 h 1093694"/>
              <a:gd name="connsiteX63" fmla="*/ 170405 w 892220"/>
              <a:gd name="connsiteY63" fmla="*/ 295835 h 10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92220" h="1093694">
                <a:moveTo>
                  <a:pt x="170405" y="295835"/>
                </a:moveTo>
                <a:lnTo>
                  <a:pt x="170405" y="295835"/>
                </a:lnTo>
                <a:cubicBezTo>
                  <a:pt x="173393" y="268941"/>
                  <a:pt x="169319" y="240276"/>
                  <a:pt x="179369" y="215152"/>
                </a:cubicBezTo>
                <a:cubicBezTo>
                  <a:pt x="187527" y="194758"/>
                  <a:pt x="250518" y="214997"/>
                  <a:pt x="251087" y="215152"/>
                </a:cubicBezTo>
                <a:cubicBezTo>
                  <a:pt x="269320" y="220125"/>
                  <a:pt x="304875" y="233082"/>
                  <a:pt x="304875" y="233082"/>
                </a:cubicBezTo>
                <a:cubicBezTo>
                  <a:pt x="348352" y="276559"/>
                  <a:pt x="326669" y="259564"/>
                  <a:pt x="367628" y="286870"/>
                </a:cubicBezTo>
                <a:cubicBezTo>
                  <a:pt x="373605" y="295835"/>
                  <a:pt x="381182" y="303918"/>
                  <a:pt x="385558" y="313764"/>
                </a:cubicBezTo>
                <a:cubicBezTo>
                  <a:pt x="418523" y="387934"/>
                  <a:pt x="384595" y="348659"/>
                  <a:pt x="421416" y="385482"/>
                </a:cubicBezTo>
                <a:cubicBezTo>
                  <a:pt x="464009" y="513256"/>
                  <a:pt x="421224" y="380322"/>
                  <a:pt x="448311" y="475129"/>
                </a:cubicBezTo>
                <a:cubicBezTo>
                  <a:pt x="450907" y="484215"/>
                  <a:pt x="454983" y="492856"/>
                  <a:pt x="457275" y="502023"/>
                </a:cubicBezTo>
                <a:cubicBezTo>
                  <a:pt x="460970" y="516805"/>
                  <a:pt x="463514" y="531856"/>
                  <a:pt x="466240" y="546847"/>
                </a:cubicBezTo>
                <a:cubicBezTo>
                  <a:pt x="469492" y="564730"/>
                  <a:pt x="470797" y="583001"/>
                  <a:pt x="475205" y="600635"/>
                </a:cubicBezTo>
                <a:cubicBezTo>
                  <a:pt x="479789" y="618970"/>
                  <a:pt x="489427" y="635891"/>
                  <a:pt x="493134" y="654423"/>
                </a:cubicBezTo>
                <a:cubicBezTo>
                  <a:pt x="496122" y="669364"/>
                  <a:pt x="496749" y="684980"/>
                  <a:pt x="502099" y="699247"/>
                </a:cubicBezTo>
                <a:cubicBezTo>
                  <a:pt x="505882" y="709335"/>
                  <a:pt x="515210" y="716504"/>
                  <a:pt x="520028" y="726141"/>
                </a:cubicBezTo>
                <a:cubicBezTo>
                  <a:pt x="524254" y="734593"/>
                  <a:pt x="524767" y="744583"/>
                  <a:pt x="528993" y="753035"/>
                </a:cubicBezTo>
                <a:cubicBezTo>
                  <a:pt x="533811" y="762672"/>
                  <a:pt x="542104" y="770292"/>
                  <a:pt x="546922" y="779929"/>
                </a:cubicBezTo>
                <a:cubicBezTo>
                  <a:pt x="551148" y="788381"/>
                  <a:pt x="551661" y="798371"/>
                  <a:pt x="555887" y="806823"/>
                </a:cubicBezTo>
                <a:cubicBezTo>
                  <a:pt x="574283" y="843615"/>
                  <a:pt x="569509" y="823851"/>
                  <a:pt x="591746" y="851647"/>
                </a:cubicBezTo>
                <a:cubicBezTo>
                  <a:pt x="598477" y="860060"/>
                  <a:pt x="604857" y="868904"/>
                  <a:pt x="609675" y="878541"/>
                </a:cubicBezTo>
                <a:cubicBezTo>
                  <a:pt x="613901" y="886993"/>
                  <a:pt x="612737" y="898056"/>
                  <a:pt x="618640" y="905435"/>
                </a:cubicBezTo>
                <a:cubicBezTo>
                  <a:pt x="625371" y="913848"/>
                  <a:pt x="637354" y="916352"/>
                  <a:pt x="645534" y="923364"/>
                </a:cubicBezTo>
                <a:cubicBezTo>
                  <a:pt x="658369" y="934365"/>
                  <a:pt x="672016" y="945158"/>
                  <a:pt x="681393" y="959223"/>
                </a:cubicBezTo>
                <a:cubicBezTo>
                  <a:pt x="700347" y="987654"/>
                  <a:pt x="712680" y="1009964"/>
                  <a:pt x="744146" y="1030941"/>
                </a:cubicBezTo>
                <a:cubicBezTo>
                  <a:pt x="753111" y="1036917"/>
                  <a:pt x="762860" y="1041858"/>
                  <a:pt x="771040" y="1048870"/>
                </a:cubicBezTo>
                <a:cubicBezTo>
                  <a:pt x="825184" y="1095279"/>
                  <a:pt x="784376" y="1077221"/>
                  <a:pt x="833793" y="1093694"/>
                </a:cubicBezTo>
                <a:lnTo>
                  <a:pt x="887581" y="1084729"/>
                </a:lnTo>
                <a:cubicBezTo>
                  <a:pt x="900008" y="1057389"/>
                  <a:pt x="884150" y="1024599"/>
                  <a:pt x="878616" y="995082"/>
                </a:cubicBezTo>
                <a:cubicBezTo>
                  <a:pt x="875133" y="976507"/>
                  <a:pt x="866663" y="959223"/>
                  <a:pt x="860687" y="941294"/>
                </a:cubicBezTo>
                <a:lnTo>
                  <a:pt x="851722" y="914400"/>
                </a:lnTo>
                <a:cubicBezTo>
                  <a:pt x="848734" y="905435"/>
                  <a:pt x="849440" y="894187"/>
                  <a:pt x="842758" y="887505"/>
                </a:cubicBezTo>
                <a:lnTo>
                  <a:pt x="824828" y="869576"/>
                </a:lnTo>
                <a:lnTo>
                  <a:pt x="806899" y="815788"/>
                </a:lnTo>
                <a:cubicBezTo>
                  <a:pt x="803911" y="806823"/>
                  <a:pt x="804616" y="795576"/>
                  <a:pt x="797934" y="788894"/>
                </a:cubicBezTo>
                <a:lnTo>
                  <a:pt x="780005" y="770964"/>
                </a:lnTo>
                <a:lnTo>
                  <a:pt x="753111" y="690282"/>
                </a:lnTo>
                <a:cubicBezTo>
                  <a:pt x="750123" y="681317"/>
                  <a:pt x="750828" y="670070"/>
                  <a:pt x="744146" y="663388"/>
                </a:cubicBezTo>
                <a:lnTo>
                  <a:pt x="726216" y="645458"/>
                </a:lnTo>
                <a:lnTo>
                  <a:pt x="681393" y="510988"/>
                </a:lnTo>
                <a:lnTo>
                  <a:pt x="663463" y="457200"/>
                </a:lnTo>
                <a:cubicBezTo>
                  <a:pt x="660475" y="448235"/>
                  <a:pt x="659741" y="438168"/>
                  <a:pt x="654499" y="430305"/>
                </a:cubicBezTo>
                <a:lnTo>
                  <a:pt x="636569" y="403411"/>
                </a:lnTo>
                <a:lnTo>
                  <a:pt x="609675" y="322729"/>
                </a:lnTo>
                <a:cubicBezTo>
                  <a:pt x="606687" y="313764"/>
                  <a:pt x="607393" y="302517"/>
                  <a:pt x="600711" y="295835"/>
                </a:cubicBezTo>
                <a:lnTo>
                  <a:pt x="582781" y="277905"/>
                </a:lnTo>
                <a:lnTo>
                  <a:pt x="564852" y="224117"/>
                </a:lnTo>
                <a:cubicBezTo>
                  <a:pt x="556176" y="198088"/>
                  <a:pt x="556915" y="192445"/>
                  <a:pt x="537958" y="170329"/>
                </a:cubicBezTo>
                <a:cubicBezTo>
                  <a:pt x="526957" y="157494"/>
                  <a:pt x="502099" y="134470"/>
                  <a:pt x="502099" y="134470"/>
                </a:cubicBezTo>
                <a:cubicBezTo>
                  <a:pt x="487017" y="89225"/>
                  <a:pt x="504086" y="122087"/>
                  <a:pt x="466240" y="89647"/>
                </a:cubicBezTo>
                <a:cubicBezTo>
                  <a:pt x="435364" y="63182"/>
                  <a:pt x="436414" y="52321"/>
                  <a:pt x="403487" y="35858"/>
                </a:cubicBezTo>
                <a:cubicBezTo>
                  <a:pt x="395035" y="31632"/>
                  <a:pt x="385558" y="29882"/>
                  <a:pt x="376593" y="26894"/>
                </a:cubicBezTo>
                <a:cubicBezTo>
                  <a:pt x="370616" y="20917"/>
                  <a:pt x="366432" y="12294"/>
                  <a:pt x="358663" y="8964"/>
                </a:cubicBezTo>
                <a:cubicBezTo>
                  <a:pt x="344658" y="2962"/>
                  <a:pt x="329077" y="0"/>
                  <a:pt x="313840" y="0"/>
                </a:cubicBezTo>
                <a:cubicBezTo>
                  <a:pt x="248031" y="0"/>
                  <a:pt x="182357" y="5976"/>
                  <a:pt x="116616" y="8964"/>
                </a:cubicBezTo>
                <a:cubicBezTo>
                  <a:pt x="107651" y="11952"/>
                  <a:pt x="97982" y="13340"/>
                  <a:pt x="89722" y="17929"/>
                </a:cubicBezTo>
                <a:cubicBezTo>
                  <a:pt x="70885" y="28394"/>
                  <a:pt x="35934" y="53788"/>
                  <a:pt x="35934" y="53788"/>
                </a:cubicBezTo>
                <a:cubicBezTo>
                  <a:pt x="29958" y="62753"/>
                  <a:pt x="24736" y="72269"/>
                  <a:pt x="18005" y="80682"/>
                </a:cubicBezTo>
                <a:cubicBezTo>
                  <a:pt x="12725" y="87282"/>
                  <a:pt x="840" y="90194"/>
                  <a:pt x="75" y="98611"/>
                </a:cubicBezTo>
                <a:cubicBezTo>
                  <a:pt x="-972" y="110129"/>
                  <a:pt x="8933" y="215047"/>
                  <a:pt x="26969" y="233082"/>
                </a:cubicBezTo>
                <a:lnTo>
                  <a:pt x="44899" y="251011"/>
                </a:lnTo>
                <a:cubicBezTo>
                  <a:pt x="47887" y="259976"/>
                  <a:pt x="49001" y="269802"/>
                  <a:pt x="53863" y="277905"/>
                </a:cubicBezTo>
                <a:cubicBezTo>
                  <a:pt x="62379" y="292099"/>
                  <a:pt x="86471" y="305620"/>
                  <a:pt x="98687" y="313764"/>
                </a:cubicBezTo>
                <a:cubicBezTo>
                  <a:pt x="110640" y="310776"/>
                  <a:pt x="124098" y="311330"/>
                  <a:pt x="134546" y="304800"/>
                </a:cubicBezTo>
                <a:cubicBezTo>
                  <a:pt x="148881" y="295841"/>
                  <a:pt x="164428" y="297329"/>
                  <a:pt x="170405" y="29583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Chyba, zkus to ještě jednou.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SVRATKA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r>
              <a:rPr lang="cs-CZ" sz="2800" dirty="0"/>
              <a:t>Soutok Svratky se Svitavou se nachází na území města Brna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 smtClean="0"/>
              <a:t>Pojmenování </a:t>
            </a:r>
            <a:r>
              <a:rPr lang="cs-CZ" sz="2800" dirty="0"/>
              <a:t>Svratky pravděpodobně vychází ze staročeského slova „</a:t>
            </a:r>
            <a:r>
              <a:rPr lang="cs-CZ" sz="2800" dirty="0" err="1"/>
              <a:t>sworti</a:t>
            </a:r>
            <a:r>
              <a:rPr lang="cs-CZ" sz="2800" dirty="0"/>
              <a:t>“ – vinout se. 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88" r="42629" b="-188"/>
          <a:stretch/>
        </p:blipFill>
        <p:spPr>
          <a:xfrm>
            <a:off x="4365230" y="0"/>
            <a:ext cx="4796119" cy="6875930"/>
          </a:xfrm>
          <a:prstGeom prst="rect">
            <a:avLst/>
          </a:prstGeom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Oslava?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4" action="ppaction://hlinksldjump"/>
          </p:cNvPr>
          <p:cNvSpPr/>
          <p:nvPr/>
        </p:nvSpPr>
        <p:spPr>
          <a:xfrm>
            <a:off x="5011271" y="4597183"/>
            <a:ext cx="642010" cy="790720"/>
          </a:xfrm>
          <a:custGeom>
            <a:avLst/>
            <a:gdLst>
              <a:gd name="connsiteX0" fmla="*/ 35858 w 639476"/>
              <a:gd name="connsiteY0" fmla="*/ 181005 h 799570"/>
              <a:gd name="connsiteX1" fmla="*/ 35858 w 639476"/>
              <a:gd name="connsiteY1" fmla="*/ 181005 h 799570"/>
              <a:gd name="connsiteX2" fmla="*/ 107576 w 639476"/>
              <a:gd name="connsiteY2" fmla="*/ 207899 h 799570"/>
              <a:gd name="connsiteX3" fmla="*/ 116541 w 639476"/>
              <a:gd name="connsiteY3" fmla="*/ 234793 h 799570"/>
              <a:gd name="connsiteX4" fmla="*/ 125505 w 639476"/>
              <a:gd name="connsiteY4" fmla="*/ 297546 h 799570"/>
              <a:gd name="connsiteX5" fmla="*/ 152400 w 639476"/>
              <a:gd name="connsiteY5" fmla="*/ 387193 h 799570"/>
              <a:gd name="connsiteX6" fmla="*/ 161364 w 639476"/>
              <a:gd name="connsiteY6" fmla="*/ 414088 h 799570"/>
              <a:gd name="connsiteX7" fmla="*/ 179294 w 639476"/>
              <a:gd name="connsiteY7" fmla="*/ 432017 h 799570"/>
              <a:gd name="connsiteX8" fmla="*/ 215153 w 639476"/>
              <a:gd name="connsiteY8" fmla="*/ 476841 h 799570"/>
              <a:gd name="connsiteX9" fmla="*/ 259976 w 639476"/>
              <a:gd name="connsiteY9" fmla="*/ 557523 h 799570"/>
              <a:gd name="connsiteX10" fmla="*/ 277905 w 639476"/>
              <a:gd name="connsiteY10" fmla="*/ 584417 h 799570"/>
              <a:gd name="connsiteX11" fmla="*/ 331694 w 639476"/>
              <a:gd name="connsiteY11" fmla="*/ 638205 h 799570"/>
              <a:gd name="connsiteX12" fmla="*/ 349623 w 639476"/>
              <a:gd name="connsiteY12" fmla="*/ 656135 h 799570"/>
              <a:gd name="connsiteX13" fmla="*/ 367553 w 639476"/>
              <a:gd name="connsiteY13" fmla="*/ 674064 h 799570"/>
              <a:gd name="connsiteX14" fmla="*/ 385482 w 639476"/>
              <a:gd name="connsiteY14" fmla="*/ 700958 h 799570"/>
              <a:gd name="connsiteX15" fmla="*/ 403411 w 639476"/>
              <a:gd name="connsiteY15" fmla="*/ 718888 h 799570"/>
              <a:gd name="connsiteX16" fmla="*/ 439270 w 639476"/>
              <a:gd name="connsiteY16" fmla="*/ 772676 h 799570"/>
              <a:gd name="connsiteX17" fmla="*/ 493058 w 639476"/>
              <a:gd name="connsiteY17" fmla="*/ 790605 h 799570"/>
              <a:gd name="connsiteX18" fmla="*/ 519953 w 639476"/>
              <a:gd name="connsiteY18" fmla="*/ 799570 h 799570"/>
              <a:gd name="connsiteX19" fmla="*/ 636494 w 639476"/>
              <a:gd name="connsiteY19" fmla="*/ 790605 h 799570"/>
              <a:gd name="connsiteX20" fmla="*/ 627529 w 639476"/>
              <a:gd name="connsiteY20" fmla="*/ 763711 h 799570"/>
              <a:gd name="connsiteX21" fmla="*/ 609600 w 639476"/>
              <a:gd name="connsiteY21" fmla="*/ 736817 h 799570"/>
              <a:gd name="connsiteX22" fmla="*/ 600635 w 639476"/>
              <a:gd name="connsiteY22" fmla="*/ 709923 h 799570"/>
              <a:gd name="connsiteX23" fmla="*/ 555811 w 639476"/>
              <a:gd name="connsiteY23" fmla="*/ 674064 h 799570"/>
              <a:gd name="connsiteX24" fmla="*/ 528917 w 639476"/>
              <a:gd name="connsiteY24" fmla="*/ 629241 h 799570"/>
              <a:gd name="connsiteX25" fmla="*/ 502023 w 639476"/>
              <a:gd name="connsiteY25" fmla="*/ 584417 h 799570"/>
              <a:gd name="connsiteX26" fmla="*/ 493058 w 639476"/>
              <a:gd name="connsiteY26" fmla="*/ 557523 h 799570"/>
              <a:gd name="connsiteX27" fmla="*/ 475129 w 639476"/>
              <a:gd name="connsiteY27" fmla="*/ 539593 h 799570"/>
              <a:gd name="connsiteX28" fmla="*/ 457200 w 639476"/>
              <a:gd name="connsiteY28" fmla="*/ 485805 h 799570"/>
              <a:gd name="connsiteX29" fmla="*/ 448235 w 639476"/>
              <a:gd name="connsiteY29" fmla="*/ 458911 h 799570"/>
              <a:gd name="connsiteX30" fmla="*/ 439270 w 639476"/>
              <a:gd name="connsiteY30" fmla="*/ 432017 h 799570"/>
              <a:gd name="connsiteX31" fmla="*/ 412376 w 639476"/>
              <a:gd name="connsiteY31" fmla="*/ 378229 h 799570"/>
              <a:gd name="connsiteX32" fmla="*/ 394447 w 639476"/>
              <a:gd name="connsiteY32" fmla="*/ 351335 h 799570"/>
              <a:gd name="connsiteX33" fmla="*/ 376517 w 639476"/>
              <a:gd name="connsiteY33" fmla="*/ 297546 h 799570"/>
              <a:gd name="connsiteX34" fmla="*/ 358588 w 639476"/>
              <a:gd name="connsiteY34" fmla="*/ 270652 h 799570"/>
              <a:gd name="connsiteX35" fmla="*/ 331694 w 639476"/>
              <a:gd name="connsiteY35" fmla="*/ 181005 h 799570"/>
              <a:gd name="connsiteX36" fmla="*/ 313764 w 639476"/>
              <a:gd name="connsiteY36" fmla="*/ 127217 h 799570"/>
              <a:gd name="connsiteX37" fmla="*/ 233082 w 639476"/>
              <a:gd name="connsiteY37" fmla="*/ 28605 h 799570"/>
              <a:gd name="connsiteX38" fmla="*/ 206188 w 639476"/>
              <a:gd name="connsiteY38" fmla="*/ 19641 h 799570"/>
              <a:gd name="connsiteX39" fmla="*/ 188258 w 639476"/>
              <a:gd name="connsiteY39" fmla="*/ 1711 h 799570"/>
              <a:gd name="connsiteX40" fmla="*/ 53788 w 639476"/>
              <a:gd name="connsiteY40" fmla="*/ 19641 h 799570"/>
              <a:gd name="connsiteX41" fmla="*/ 35858 w 639476"/>
              <a:gd name="connsiteY41" fmla="*/ 37570 h 799570"/>
              <a:gd name="connsiteX42" fmla="*/ 0 w 639476"/>
              <a:gd name="connsiteY42" fmla="*/ 91358 h 799570"/>
              <a:gd name="connsiteX43" fmla="*/ 26894 w 639476"/>
              <a:gd name="connsiteY43" fmla="*/ 172041 h 799570"/>
              <a:gd name="connsiteX44" fmla="*/ 35858 w 639476"/>
              <a:gd name="connsiteY44" fmla="*/ 181005 h 799570"/>
              <a:gd name="connsiteX0" fmla="*/ 35858 w 639476"/>
              <a:gd name="connsiteY0" fmla="*/ 181005 h 799570"/>
              <a:gd name="connsiteX1" fmla="*/ 35858 w 639476"/>
              <a:gd name="connsiteY1" fmla="*/ 181005 h 799570"/>
              <a:gd name="connsiteX2" fmla="*/ 107576 w 639476"/>
              <a:gd name="connsiteY2" fmla="*/ 207899 h 799570"/>
              <a:gd name="connsiteX3" fmla="*/ 116541 w 639476"/>
              <a:gd name="connsiteY3" fmla="*/ 234793 h 799570"/>
              <a:gd name="connsiteX4" fmla="*/ 125505 w 639476"/>
              <a:gd name="connsiteY4" fmla="*/ 297546 h 799570"/>
              <a:gd name="connsiteX5" fmla="*/ 152400 w 639476"/>
              <a:gd name="connsiteY5" fmla="*/ 387193 h 799570"/>
              <a:gd name="connsiteX6" fmla="*/ 161364 w 639476"/>
              <a:gd name="connsiteY6" fmla="*/ 414088 h 799570"/>
              <a:gd name="connsiteX7" fmla="*/ 179294 w 639476"/>
              <a:gd name="connsiteY7" fmla="*/ 432017 h 799570"/>
              <a:gd name="connsiteX8" fmla="*/ 215153 w 639476"/>
              <a:gd name="connsiteY8" fmla="*/ 476841 h 799570"/>
              <a:gd name="connsiteX9" fmla="*/ 259976 w 639476"/>
              <a:gd name="connsiteY9" fmla="*/ 557523 h 799570"/>
              <a:gd name="connsiteX10" fmla="*/ 277905 w 639476"/>
              <a:gd name="connsiteY10" fmla="*/ 584417 h 799570"/>
              <a:gd name="connsiteX11" fmla="*/ 340659 w 639476"/>
              <a:gd name="connsiteY11" fmla="*/ 611311 h 799570"/>
              <a:gd name="connsiteX12" fmla="*/ 349623 w 639476"/>
              <a:gd name="connsiteY12" fmla="*/ 656135 h 799570"/>
              <a:gd name="connsiteX13" fmla="*/ 367553 w 639476"/>
              <a:gd name="connsiteY13" fmla="*/ 674064 h 799570"/>
              <a:gd name="connsiteX14" fmla="*/ 385482 w 639476"/>
              <a:gd name="connsiteY14" fmla="*/ 700958 h 799570"/>
              <a:gd name="connsiteX15" fmla="*/ 403411 w 639476"/>
              <a:gd name="connsiteY15" fmla="*/ 718888 h 799570"/>
              <a:gd name="connsiteX16" fmla="*/ 439270 w 639476"/>
              <a:gd name="connsiteY16" fmla="*/ 772676 h 799570"/>
              <a:gd name="connsiteX17" fmla="*/ 493058 w 639476"/>
              <a:gd name="connsiteY17" fmla="*/ 790605 h 799570"/>
              <a:gd name="connsiteX18" fmla="*/ 519953 w 639476"/>
              <a:gd name="connsiteY18" fmla="*/ 799570 h 799570"/>
              <a:gd name="connsiteX19" fmla="*/ 636494 w 639476"/>
              <a:gd name="connsiteY19" fmla="*/ 790605 h 799570"/>
              <a:gd name="connsiteX20" fmla="*/ 627529 w 639476"/>
              <a:gd name="connsiteY20" fmla="*/ 763711 h 799570"/>
              <a:gd name="connsiteX21" fmla="*/ 609600 w 639476"/>
              <a:gd name="connsiteY21" fmla="*/ 736817 h 799570"/>
              <a:gd name="connsiteX22" fmla="*/ 600635 w 639476"/>
              <a:gd name="connsiteY22" fmla="*/ 709923 h 799570"/>
              <a:gd name="connsiteX23" fmla="*/ 555811 w 639476"/>
              <a:gd name="connsiteY23" fmla="*/ 674064 h 799570"/>
              <a:gd name="connsiteX24" fmla="*/ 528917 w 639476"/>
              <a:gd name="connsiteY24" fmla="*/ 629241 h 799570"/>
              <a:gd name="connsiteX25" fmla="*/ 502023 w 639476"/>
              <a:gd name="connsiteY25" fmla="*/ 584417 h 799570"/>
              <a:gd name="connsiteX26" fmla="*/ 493058 w 639476"/>
              <a:gd name="connsiteY26" fmla="*/ 557523 h 799570"/>
              <a:gd name="connsiteX27" fmla="*/ 475129 w 639476"/>
              <a:gd name="connsiteY27" fmla="*/ 539593 h 799570"/>
              <a:gd name="connsiteX28" fmla="*/ 457200 w 639476"/>
              <a:gd name="connsiteY28" fmla="*/ 485805 h 799570"/>
              <a:gd name="connsiteX29" fmla="*/ 448235 w 639476"/>
              <a:gd name="connsiteY29" fmla="*/ 458911 h 799570"/>
              <a:gd name="connsiteX30" fmla="*/ 439270 w 639476"/>
              <a:gd name="connsiteY30" fmla="*/ 432017 h 799570"/>
              <a:gd name="connsiteX31" fmla="*/ 412376 w 639476"/>
              <a:gd name="connsiteY31" fmla="*/ 378229 h 799570"/>
              <a:gd name="connsiteX32" fmla="*/ 394447 w 639476"/>
              <a:gd name="connsiteY32" fmla="*/ 351335 h 799570"/>
              <a:gd name="connsiteX33" fmla="*/ 376517 w 639476"/>
              <a:gd name="connsiteY33" fmla="*/ 297546 h 799570"/>
              <a:gd name="connsiteX34" fmla="*/ 358588 w 639476"/>
              <a:gd name="connsiteY34" fmla="*/ 270652 h 799570"/>
              <a:gd name="connsiteX35" fmla="*/ 331694 w 639476"/>
              <a:gd name="connsiteY35" fmla="*/ 181005 h 799570"/>
              <a:gd name="connsiteX36" fmla="*/ 313764 w 639476"/>
              <a:gd name="connsiteY36" fmla="*/ 127217 h 799570"/>
              <a:gd name="connsiteX37" fmla="*/ 233082 w 639476"/>
              <a:gd name="connsiteY37" fmla="*/ 28605 h 799570"/>
              <a:gd name="connsiteX38" fmla="*/ 206188 w 639476"/>
              <a:gd name="connsiteY38" fmla="*/ 19641 h 799570"/>
              <a:gd name="connsiteX39" fmla="*/ 188258 w 639476"/>
              <a:gd name="connsiteY39" fmla="*/ 1711 h 799570"/>
              <a:gd name="connsiteX40" fmla="*/ 53788 w 639476"/>
              <a:gd name="connsiteY40" fmla="*/ 19641 h 799570"/>
              <a:gd name="connsiteX41" fmla="*/ 35858 w 639476"/>
              <a:gd name="connsiteY41" fmla="*/ 37570 h 799570"/>
              <a:gd name="connsiteX42" fmla="*/ 0 w 639476"/>
              <a:gd name="connsiteY42" fmla="*/ 91358 h 799570"/>
              <a:gd name="connsiteX43" fmla="*/ 26894 w 639476"/>
              <a:gd name="connsiteY43" fmla="*/ 172041 h 799570"/>
              <a:gd name="connsiteX44" fmla="*/ 35858 w 639476"/>
              <a:gd name="connsiteY44" fmla="*/ 181005 h 799570"/>
              <a:gd name="connsiteX0" fmla="*/ 35858 w 639476"/>
              <a:gd name="connsiteY0" fmla="*/ 181005 h 799570"/>
              <a:gd name="connsiteX1" fmla="*/ 35858 w 639476"/>
              <a:gd name="connsiteY1" fmla="*/ 181005 h 799570"/>
              <a:gd name="connsiteX2" fmla="*/ 107576 w 639476"/>
              <a:gd name="connsiteY2" fmla="*/ 207899 h 799570"/>
              <a:gd name="connsiteX3" fmla="*/ 116541 w 639476"/>
              <a:gd name="connsiteY3" fmla="*/ 234793 h 799570"/>
              <a:gd name="connsiteX4" fmla="*/ 125505 w 639476"/>
              <a:gd name="connsiteY4" fmla="*/ 297546 h 799570"/>
              <a:gd name="connsiteX5" fmla="*/ 152400 w 639476"/>
              <a:gd name="connsiteY5" fmla="*/ 387193 h 799570"/>
              <a:gd name="connsiteX6" fmla="*/ 161364 w 639476"/>
              <a:gd name="connsiteY6" fmla="*/ 414088 h 799570"/>
              <a:gd name="connsiteX7" fmla="*/ 179294 w 639476"/>
              <a:gd name="connsiteY7" fmla="*/ 432017 h 799570"/>
              <a:gd name="connsiteX8" fmla="*/ 215153 w 639476"/>
              <a:gd name="connsiteY8" fmla="*/ 476841 h 799570"/>
              <a:gd name="connsiteX9" fmla="*/ 259976 w 639476"/>
              <a:gd name="connsiteY9" fmla="*/ 557523 h 799570"/>
              <a:gd name="connsiteX10" fmla="*/ 277905 w 639476"/>
              <a:gd name="connsiteY10" fmla="*/ 584417 h 799570"/>
              <a:gd name="connsiteX11" fmla="*/ 340659 w 639476"/>
              <a:gd name="connsiteY11" fmla="*/ 611311 h 799570"/>
              <a:gd name="connsiteX12" fmla="*/ 376517 w 639476"/>
              <a:gd name="connsiteY12" fmla="*/ 647170 h 799570"/>
              <a:gd name="connsiteX13" fmla="*/ 367553 w 639476"/>
              <a:gd name="connsiteY13" fmla="*/ 674064 h 799570"/>
              <a:gd name="connsiteX14" fmla="*/ 385482 w 639476"/>
              <a:gd name="connsiteY14" fmla="*/ 700958 h 799570"/>
              <a:gd name="connsiteX15" fmla="*/ 403411 w 639476"/>
              <a:gd name="connsiteY15" fmla="*/ 718888 h 799570"/>
              <a:gd name="connsiteX16" fmla="*/ 439270 w 639476"/>
              <a:gd name="connsiteY16" fmla="*/ 772676 h 799570"/>
              <a:gd name="connsiteX17" fmla="*/ 493058 w 639476"/>
              <a:gd name="connsiteY17" fmla="*/ 790605 h 799570"/>
              <a:gd name="connsiteX18" fmla="*/ 519953 w 639476"/>
              <a:gd name="connsiteY18" fmla="*/ 799570 h 799570"/>
              <a:gd name="connsiteX19" fmla="*/ 636494 w 639476"/>
              <a:gd name="connsiteY19" fmla="*/ 790605 h 799570"/>
              <a:gd name="connsiteX20" fmla="*/ 627529 w 639476"/>
              <a:gd name="connsiteY20" fmla="*/ 763711 h 799570"/>
              <a:gd name="connsiteX21" fmla="*/ 609600 w 639476"/>
              <a:gd name="connsiteY21" fmla="*/ 736817 h 799570"/>
              <a:gd name="connsiteX22" fmla="*/ 600635 w 639476"/>
              <a:gd name="connsiteY22" fmla="*/ 709923 h 799570"/>
              <a:gd name="connsiteX23" fmla="*/ 555811 w 639476"/>
              <a:gd name="connsiteY23" fmla="*/ 674064 h 799570"/>
              <a:gd name="connsiteX24" fmla="*/ 528917 w 639476"/>
              <a:gd name="connsiteY24" fmla="*/ 629241 h 799570"/>
              <a:gd name="connsiteX25" fmla="*/ 502023 w 639476"/>
              <a:gd name="connsiteY25" fmla="*/ 584417 h 799570"/>
              <a:gd name="connsiteX26" fmla="*/ 493058 w 639476"/>
              <a:gd name="connsiteY26" fmla="*/ 557523 h 799570"/>
              <a:gd name="connsiteX27" fmla="*/ 475129 w 639476"/>
              <a:gd name="connsiteY27" fmla="*/ 539593 h 799570"/>
              <a:gd name="connsiteX28" fmla="*/ 457200 w 639476"/>
              <a:gd name="connsiteY28" fmla="*/ 485805 h 799570"/>
              <a:gd name="connsiteX29" fmla="*/ 448235 w 639476"/>
              <a:gd name="connsiteY29" fmla="*/ 458911 h 799570"/>
              <a:gd name="connsiteX30" fmla="*/ 439270 w 639476"/>
              <a:gd name="connsiteY30" fmla="*/ 432017 h 799570"/>
              <a:gd name="connsiteX31" fmla="*/ 412376 w 639476"/>
              <a:gd name="connsiteY31" fmla="*/ 378229 h 799570"/>
              <a:gd name="connsiteX32" fmla="*/ 394447 w 639476"/>
              <a:gd name="connsiteY32" fmla="*/ 351335 h 799570"/>
              <a:gd name="connsiteX33" fmla="*/ 376517 w 639476"/>
              <a:gd name="connsiteY33" fmla="*/ 297546 h 799570"/>
              <a:gd name="connsiteX34" fmla="*/ 358588 w 639476"/>
              <a:gd name="connsiteY34" fmla="*/ 270652 h 799570"/>
              <a:gd name="connsiteX35" fmla="*/ 331694 w 639476"/>
              <a:gd name="connsiteY35" fmla="*/ 181005 h 799570"/>
              <a:gd name="connsiteX36" fmla="*/ 313764 w 639476"/>
              <a:gd name="connsiteY36" fmla="*/ 127217 h 799570"/>
              <a:gd name="connsiteX37" fmla="*/ 233082 w 639476"/>
              <a:gd name="connsiteY37" fmla="*/ 28605 h 799570"/>
              <a:gd name="connsiteX38" fmla="*/ 206188 w 639476"/>
              <a:gd name="connsiteY38" fmla="*/ 19641 h 799570"/>
              <a:gd name="connsiteX39" fmla="*/ 188258 w 639476"/>
              <a:gd name="connsiteY39" fmla="*/ 1711 h 799570"/>
              <a:gd name="connsiteX40" fmla="*/ 53788 w 639476"/>
              <a:gd name="connsiteY40" fmla="*/ 19641 h 799570"/>
              <a:gd name="connsiteX41" fmla="*/ 35858 w 639476"/>
              <a:gd name="connsiteY41" fmla="*/ 37570 h 799570"/>
              <a:gd name="connsiteX42" fmla="*/ 0 w 639476"/>
              <a:gd name="connsiteY42" fmla="*/ 91358 h 799570"/>
              <a:gd name="connsiteX43" fmla="*/ 26894 w 639476"/>
              <a:gd name="connsiteY43" fmla="*/ 172041 h 799570"/>
              <a:gd name="connsiteX44" fmla="*/ 35858 w 639476"/>
              <a:gd name="connsiteY44" fmla="*/ 181005 h 799570"/>
              <a:gd name="connsiteX0" fmla="*/ 35858 w 639476"/>
              <a:gd name="connsiteY0" fmla="*/ 181005 h 799570"/>
              <a:gd name="connsiteX1" fmla="*/ 35858 w 639476"/>
              <a:gd name="connsiteY1" fmla="*/ 181005 h 799570"/>
              <a:gd name="connsiteX2" fmla="*/ 107576 w 639476"/>
              <a:gd name="connsiteY2" fmla="*/ 207899 h 799570"/>
              <a:gd name="connsiteX3" fmla="*/ 116541 w 639476"/>
              <a:gd name="connsiteY3" fmla="*/ 234793 h 799570"/>
              <a:gd name="connsiteX4" fmla="*/ 125505 w 639476"/>
              <a:gd name="connsiteY4" fmla="*/ 297546 h 799570"/>
              <a:gd name="connsiteX5" fmla="*/ 152400 w 639476"/>
              <a:gd name="connsiteY5" fmla="*/ 387193 h 799570"/>
              <a:gd name="connsiteX6" fmla="*/ 161364 w 639476"/>
              <a:gd name="connsiteY6" fmla="*/ 414088 h 799570"/>
              <a:gd name="connsiteX7" fmla="*/ 179294 w 639476"/>
              <a:gd name="connsiteY7" fmla="*/ 432017 h 799570"/>
              <a:gd name="connsiteX8" fmla="*/ 215153 w 639476"/>
              <a:gd name="connsiteY8" fmla="*/ 476841 h 799570"/>
              <a:gd name="connsiteX9" fmla="*/ 259976 w 639476"/>
              <a:gd name="connsiteY9" fmla="*/ 557523 h 799570"/>
              <a:gd name="connsiteX10" fmla="*/ 277905 w 639476"/>
              <a:gd name="connsiteY10" fmla="*/ 584417 h 799570"/>
              <a:gd name="connsiteX11" fmla="*/ 340659 w 639476"/>
              <a:gd name="connsiteY11" fmla="*/ 611311 h 799570"/>
              <a:gd name="connsiteX12" fmla="*/ 376517 w 639476"/>
              <a:gd name="connsiteY12" fmla="*/ 647170 h 799570"/>
              <a:gd name="connsiteX13" fmla="*/ 367553 w 639476"/>
              <a:gd name="connsiteY13" fmla="*/ 674064 h 799570"/>
              <a:gd name="connsiteX14" fmla="*/ 385482 w 639476"/>
              <a:gd name="connsiteY14" fmla="*/ 700958 h 799570"/>
              <a:gd name="connsiteX15" fmla="*/ 403411 w 639476"/>
              <a:gd name="connsiteY15" fmla="*/ 718888 h 799570"/>
              <a:gd name="connsiteX16" fmla="*/ 439270 w 639476"/>
              <a:gd name="connsiteY16" fmla="*/ 772676 h 799570"/>
              <a:gd name="connsiteX17" fmla="*/ 493058 w 639476"/>
              <a:gd name="connsiteY17" fmla="*/ 790605 h 799570"/>
              <a:gd name="connsiteX18" fmla="*/ 519953 w 639476"/>
              <a:gd name="connsiteY18" fmla="*/ 799570 h 799570"/>
              <a:gd name="connsiteX19" fmla="*/ 636494 w 639476"/>
              <a:gd name="connsiteY19" fmla="*/ 790605 h 799570"/>
              <a:gd name="connsiteX20" fmla="*/ 627529 w 639476"/>
              <a:gd name="connsiteY20" fmla="*/ 763711 h 799570"/>
              <a:gd name="connsiteX21" fmla="*/ 609600 w 639476"/>
              <a:gd name="connsiteY21" fmla="*/ 736817 h 799570"/>
              <a:gd name="connsiteX22" fmla="*/ 600635 w 639476"/>
              <a:gd name="connsiteY22" fmla="*/ 709923 h 799570"/>
              <a:gd name="connsiteX23" fmla="*/ 555811 w 639476"/>
              <a:gd name="connsiteY23" fmla="*/ 674064 h 799570"/>
              <a:gd name="connsiteX24" fmla="*/ 528917 w 639476"/>
              <a:gd name="connsiteY24" fmla="*/ 629241 h 799570"/>
              <a:gd name="connsiteX25" fmla="*/ 502023 w 639476"/>
              <a:gd name="connsiteY25" fmla="*/ 584417 h 799570"/>
              <a:gd name="connsiteX26" fmla="*/ 493058 w 639476"/>
              <a:gd name="connsiteY26" fmla="*/ 557523 h 799570"/>
              <a:gd name="connsiteX27" fmla="*/ 475129 w 639476"/>
              <a:gd name="connsiteY27" fmla="*/ 539593 h 799570"/>
              <a:gd name="connsiteX28" fmla="*/ 457200 w 639476"/>
              <a:gd name="connsiteY28" fmla="*/ 485805 h 799570"/>
              <a:gd name="connsiteX29" fmla="*/ 448235 w 639476"/>
              <a:gd name="connsiteY29" fmla="*/ 458911 h 799570"/>
              <a:gd name="connsiteX30" fmla="*/ 439270 w 639476"/>
              <a:gd name="connsiteY30" fmla="*/ 432017 h 799570"/>
              <a:gd name="connsiteX31" fmla="*/ 412376 w 639476"/>
              <a:gd name="connsiteY31" fmla="*/ 378229 h 799570"/>
              <a:gd name="connsiteX32" fmla="*/ 394447 w 639476"/>
              <a:gd name="connsiteY32" fmla="*/ 351335 h 799570"/>
              <a:gd name="connsiteX33" fmla="*/ 376517 w 639476"/>
              <a:gd name="connsiteY33" fmla="*/ 297546 h 799570"/>
              <a:gd name="connsiteX34" fmla="*/ 358588 w 639476"/>
              <a:gd name="connsiteY34" fmla="*/ 270652 h 799570"/>
              <a:gd name="connsiteX35" fmla="*/ 331694 w 639476"/>
              <a:gd name="connsiteY35" fmla="*/ 181005 h 799570"/>
              <a:gd name="connsiteX36" fmla="*/ 313764 w 639476"/>
              <a:gd name="connsiteY36" fmla="*/ 127217 h 799570"/>
              <a:gd name="connsiteX37" fmla="*/ 233082 w 639476"/>
              <a:gd name="connsiteY37" fmla="*/ 28605 h 799570"/>
              <a:gd name="connsiteX38" fmla="*/ 206188 w 639476"/>
              <a:gd name="connsiteY38" fmla="*/ 19641 h 799570"/>
              <a:gd name="connsiteX39" fmla="*/ 188258 w 639476"/>
              <a:gd name="connsiteY39" fmla="*/ 1711 h 799570"/>
              <a:gd name="connsiteX40" fmla="*/ 53788 w 639476"/>
              <a:gd name="connsiteY40" fmla="*/ 19641 h 799570"/>
              <a:gd name="connsiteX41" fmla="*/ 35858 w 639476"/>
              <a:gd name="connsiteY41" fmla="*/ 37570 h 799570"/>
              <a:gd name="connsiteX42" fmla="*/ 0 w 639476"/>
              <a:gd name="connsiteY42" fmla="*/ 91358 h 799570"/>
              <a:gd name="connsiteX43" fmla="*/ 26894 w 639476"/>
              <a:gd name="connsiteY43" fmla="*/ 172041 h 799570"/>
              <a:gd name="connsiteX44" fmla="*/ 35858 w 639476"/>
              <a:gd name="connsiteY44" fmla="*/ 181005 h 799570"/>
              <a:gd name="connsiteX0" fmla="*/ 35858 w 642010"/>
              <a:gd name="connsiteY0" fmla="*/ 181005 h 790676"/>
              <a:gd name="connsiteX1" fmla="*/ 35858 w 642010"/>
              <a:gd name="connsiteY1" fmla="*/ 181005 h 790676"/>
              <a:gd name="connsiteX2" fmla="*/ 107576 w 642010"/>
              <a:gd name="connsiteY2" fmla="*/ 207899 h 790676"/>
              <a:gd name="connsiteX3" fmla="*/ 116541 w 642010"/>
              <a:gd name="connsiteY3" fmla="*/ 234793 h 790676"/>
              <a:gd name="connsiteX4" fmla="*/ 125505 w 642010"/>
              <a:gd name="connsiteY4" fmla="*/ 297546 h 790676"/>
              <a:gd name="connsiteX5" fmla="*/ 152400 w 642010"/>
              <a:gd name="connsiteY5" fmla="*/ 387193 h 790676"/>
              <a:gd name="connsiteX6" fmla="*/ 161364 w 642010"/>
              <a:gd name="connsiteY6" fmla="*/ 414088 h 790676"/>
              <a:gd name="connsiteX7" fmla="*/ 179294 w 642010"/>
              <a:gd name="connsiteY7" fmla="*/ 432017 h 790676"/>
              <a:gd name="connsiteX8" fmla="*/ 215153 w 642010"/>
              <a:gd name="connsiteY8" fmla="*/ 476841 h 790676"/>
              <a:gd name="connsiteX9" fmla="*/ 259976 w 642010"/>
              <a:gd name="connsiteY9" fmla="*/ 557523 h 790676"/>
              <a:gd name="connsiteX10" fmla="*/ 277905 w 642010"/>
              <a:gd name="connsiteY10" fmla="*/ 584417 h 790676"/>
              <a:gd name="connsiteX11" fmla="*/ 340659 w 642010"/>
              <a:gd name="connsiteY11" fmla="*/ 611311 h 790676"/>
              <a:gd name="connsiteX12" fmla="*/ 376517 w 642010"/>
              <a:gd name="connsiteY12" fmla="*/ 647170 h 790676"/>
              <a:gd name="connsiteX13" fmla="*/ 367553 w 642010"/>
              <a:gd name="connsiteY13" fmla="*/ 674064 h 790676"/>
              <a:gd name="connsiteX14" fmla="*/ 385482 w 642010"/>
              <a:gd name="connsiteY14" fmla="*/ 700958 h 790676"/>
              <a:gd name="connsiteX15" fmla="*/ 403411 w 642010"/>
              <a:gd name="connsiteY15" fmla="*/ 718888 h 790676"/>
              <a:gd name="connsiteX16" fmla="*/ 439270 w 642010"/>
              <a:gd name="connsiteY16" fmla="*/ 772676 h 790676"/>
              <a:gd name="connsiteX17" fmla="*/ 493058 w 642010"/>
              <a:gd name="connsiteY17" fmla="*/ 790605 h 790676"/>
              <a:gd name="connsiteX18" fmla="*/ 537883 w 642010"/>
              <a:gd name="connsiteY18" fmla="*/ 772676 h 790676"/>
              <a:gd name="connsiteX19" fmla="*/ 636494 w 642010"/>
              <a:gd name="connsiteY19" fmla="*/ 790605 h 790676"/>
              <a:gd name="connsiteX20" fmla="*/ 627529 w 642010"/>
              <a:gd name="connsiteY20" fmla="*/ 763711 h 790676"/>
              <a:gd name="connsiteX21" fmla="*/ 609600 w 642010"/>
              <a:gd name="connsiteY21" fmla="*/ 736817 h 790676"/>
              <a:gd name="connsiteX22" fmla="*/ 600635 w 642010"/>
              <a:gd name="connsiteY22" fmla="*/ 709923 h 790676"/>
              <a:gd name="connsiteX23" fmla="*/ 555811 w 642010"/>
              <a:gd name="connsiteY23" fmla="*/ 674064 h 790676"/>
              <a:gd name="connsiteX24" fmla="*/ 528917 w 642010"/>
              <a:gd name="connsiteY24" fmla="*/ 629241 h 790676"/>
              <a:gd name="connsiteX25" fmla="*/ 502023 w 642010"/>
              <a:gd name="connsiteY25" fmla="*/ 584417 h 790676"/>
              <a:gd name="connsiteX26" fmla="*/ 493058 w 642010"/>
              <a:gd name="connsiteY26" fmla="*/ 557523 h 790676"/>
              <a:gd name="connsiteX27" fmla="*/ 475129 w 642010"/>
              <a:gd name="connsiteY27" fmla="*/ 539593 h 790676"/>
              <a:gd name="connsiteX28" fmla="*/ 457200 w 642010"/>
              <a:gd name="connsiteY28" fmla="*/ 485805 h 790676"/>
              <a:gd name="connsiteX29" fmla="*/ 448235 w 642010"/>
              <a:gd name="connsiteY29" fmla="*/ 458911 h 790676"/>
              <a:gd name="connsiteX30" fmla="*/ 439270 w 642010"/>
              <a:gd name="connsiteY30" fmla="*/ 432017 h 790676"/>
              <a:gd name="connsiteX31" fmla="*/ 412376 w 642010"/>
              <a:gd name="connsiteY31" fmla="*/ 378229 h 790676"/>
              <a:gd name="connsiteX32" fmla="*/ 394447 w 642010"/>
              <a:gd name="connsiteY32" fmla="*/ 351335 h 790676"/>
              <a:gd name="connsiteX33" fmla="*/ 376517 w 642010"/>
              <a:gd name="connsiteY33" fmla="*/ 297546 h 790676"/>
              <a:gd name="connsiteX34" fmla="*/ 358588 w 642010"/>
              <a:gd name="connsiteY34" fmla="*/ 270652 h 790676"/>
              <a:gd name="connsiteX35" fmla="*/ 331694 w 642010"/>
              <a:gd name="connsiteY35" fmla="*/ 181005 h 790676"/>
              <a:gd name="connsiteX36" fmla="*/ 313764 w 642010"/>
              <a:gd name="connsiteY36" fmla="*/ 127217 h 790676"/>
              <a:gd name="connsiteX37" fmla="*/ 233082 w 642010"/>
              <a:gd name="connsiteY37" fmla="*/ 28605 h 790676"/>
              <a:gd name="connsiteX38" fmla="*/ 206188 w 642010"/>
              <a:gd name="connsiteY38" fmla="*/ 19641 h 790676"/>
              <a:gd name="connsiteX39" fmla="*/ 188258 w 642010"/>
              <a:gd name="connsiteY39" fmla="*/ 1711 h 790676"/>
              <a:gd name="connsiteX40" fmla="*/ 53788 w 642010"/>
              <a:gd name="connsiteY40" fmla="*/ 19641 h 790676"/>
              <a:gd name="connsiteX41" fmla="*/ 35858 w 642010"/>
              <a:gd name="connsiteY41" fmla="*/ 37570 h 790676"/>
              <a:gd name="connsiteX42" fmla="*/ 0 w 642010"/>
              <a:gd name="connsiteY42" fmla="*/ 91358 h 790676"/>
              <a:gd name="connsiteX43" fmla="*/ 26894 w 642010"/>
              <a:gd name="connsiteY43" fmla="*/ 172041 h 790676"/>
              <a:gd name="connsiteX44" fmla="*/ 35858 w 642010"/>
              <a:gd name="connsiteY44" fmla="*/ 181005 h 790676"/>
              <a:gd name="connsiteX0" fmla="*/ 35858 w 642010"/>
              <a:gd name="connsiteY0" fmla="*/ 181005 h 790720"/>
              <a:gd name="connsiteX1" fmla="*/ 35858 w 642010"/>
              <a:gd name="connsiteY1" fmla="*/ 181005 h 790720"/>
              <a:gd name="connsiteX2" fmla="*/ 107576 w 642010"/>
              <a:gd name="connsiteY2" fmla="*/ 207899 h 790720"/>
              <a:gd name="connsiteX3" fmla="*/ 116541 w 642010"/>
              <a:gd name="connsiteY3" fmla="*/ 234793 h 790720"/>
              <a:gd name="connsiteX4" fmla="*/ 125505 w 642010"/>
              <a:gd name="connsiteY4" fmla="*/ 297546 h 790720"/>
              <a:gd name="connsiteX5" fmla="*/ 152400 w 642010"/>
              <a:gd name="connsiteY5" fmla="*/ 387193 h 790720"/>
              <a:gd name="connsiteX6" fmla="*/ 161364 w 642010"/>
              <a:gd name="connsiteY6" fmla="*/ 414088 h 790720"/>
              <a:gd name="connsiteX7" fmla="*/ 179294 w 642010"/>
              <a:gd name="connsiteY7" fmla="*/ 432017 h 790720"/>
              <a:gd name="connsiteX8" fmla="*/ 215153 w 642010"/>
              <a:gd name="connsiteY8" fmla="*/ 476841 h 790720"/>
              <a:gd name="connsiteX9" fmla="*/ 259976 w 642010"/>
              <a:gd name="connsiteY9" fmla="*/ 557523 h 790720"/>
              <a:gd name="connsiteX10" fmla="*/ 277905 w 642010"/>
              <a:gd name="connsiteY10" fmla="*/ 584417 h 790720"/>
              <a:gd name="connsiteX11" fmla="*/ 340659 w 642010"/>
              <a:gd name="connsiteY11" fmla="*/ 611311 h 790720"/>
              <a:gd name="connsiteX12" fmla="*/ 376517 w 642010"/>
              <a:gd name="connsiteY12" fmla="*/ 647170 h 790720"/>
              <a:gd name="connsiteX13" fmla="*/ 367553 w 642010"/>
              <a:gd name="connsiteY13" fmla="*/ 674064 h 790720"/>
              <a:gd name="connsiteX14" fmla="*/ 385482 w 642010"/>
              <a:gd name="connsiteY14" fmla="*/ 700958 h 790720"/>
              <a:gd name="connsiteX15" fmla="*/ 403411 w 642010"/>
              <a:gd name="connsiteY15" fmla="*/ 718888 h 790720"/>
              <a:gd name="connsiteX16" fmla="*/ 439270 w 642010"/>
              <a:gd name="connsiteY16" fmla="*/ 772676 h 790720"/>
              <a:gd name="connsiteX17" fmla="*/ 519952 w 642010"/>
              <a:gd name="connsiteY17" fmla="*/ 754746 h 790720"/>
              <a:gd name="connsiteX18" fmla="*/ 537883 w 642010"/>
              <a:gd name="connsiteY18" fmla="*/ 772676 h 790720"/>
              <a:gd name="connsiteX19" fmla="*/ 636494 w 642010"/>
              <a:gd name="connsiteY19" fmla="*/ 790605 h 790720"/>
              <a:gd name="connsiteX20" fmla="*/ 627529 w 642010"/>
              <a:gd name="connsiteY20" fmla="*/ 763711 h 790720"/>
              <a:gd name="connsiteX21" fmla="*/ 609600 w 642010"/>
              <a:gd name="connsiteY21" fmla="*/ 736817 h 790720"/>
              <a:gd name="connsiteX22" fmla="*/ 600635 w 642010"/>
              <a:gd name="connsiteY22" fmla="*/ 709923 h 790720"/>
              <a:gd name="connsiteX23" fmla="*/ 555811 w 642010"/>
              <a:gd name="connsiteY23" fmla="*/ 674064 h 790720"/>
              <a:gd name="connsiteX24" fmla="*/ 528917 w 642010"/>
              <a:gd name="connsiteY24" fmla="*/ 629241 h 790720"/>
              <a:gd name="connsiteX25" fmla="*/ 502023 w 642010"/>
              <a:gd name="connsiteY25" fmla="*/ 584417 h 790720"/>
              <a:gd name="connsiteX26" fmla="*/ 493058 w 642010"/>
              <a:gd name="connsiteY26" fmla="*/ 557523 h 790720"/>
              <a:gd name="connsiteX27" fmla="*/ 475129 w 642010"/>
              <a:gd name="connsiteY27" fmla="*/ 539593 h 790720"/>
              <a:gd name="connsiteX28" fmla="*/ 457200 w 642010"/>
              <a:gd name="connsiteY28" fmla="*/ 485805 h 790720"/>
              <a:gd name="connsiteX29" fmla="*/ 448235 w 642010"/>
              <a:gd name="connsiteY29" fmla="*/ 458911 h 790720"/>
              <a:gd name="connsiteX30" fmla="*/ 439270 w 642010"/>
              <a:gd name="connsiteY30" fmla="*/ 432017 h 790720"/>
              <a:gd name="connsiteX31" fmla="*/ 412376 w 642010"/>
              <a:gd name="connsiteY31" fmla="*/ 378229 h 790720"/>
              <a:gd name="connsiteX32" fmla="*/ 394447 w 642010"/>
              <a:gd name="connsiteY32" fmla="*/ 351335 h 790720"/>
              <a:gd name="connsiteX33" fmla="*/ 376517 w 642010"/>
              <a:gd name="connsiteY33" fmla="*/ 297546 h 790720"/>
              <a:gd name="connsiteX34" fmla="*/ 358588 w 642010"/>
              <a:gd name="connsiteY34" fmla="*/ 270652 h 790720"/>
              <a:gd name="connsiteX35" fmla="*/ 331694 w 642010"/>
              <a:gd name="connsiteY35" fmla="*/ 181005 h 790720"/>
              <a:gd name="connsiteX36" fmla="*/ 313764 w 642010"/>
              <a:gd name="connsiteY36" fmla="*/ 127217 h 790720"/>
              <a:gd name="connsiteX37" fmla="*/ 233082 w 642010"/>
              <a:gd name="connsiteY37" fmla="*/ 28605 h 790720"/>
              <a:gd name="connsiteX38" fmla="*/ 206188 w 642010"/>
              <a:gd name="connsiteY38" fmla="*/ 19641 h 790720"/>
              <a:gd name="connsiteX39" fmla="*/ 188258 w 642010"/>
              <a:gd name="connsiteY39" fmla="*/ 1711 h 790720"/>
              <a:gd name="connsiteX40" fmla="*/ 53788 w 642010"/>
              <a:gd name="connsiteY40" fmla="*/ 19641 h 790720"/>
              <a:gd name="connsiteX41" fmla="*/ 35858 w 642010"/>
              <a:gd name="connsiteY41" fmla="*/ 37570 h 790720"/>
              <a:gd name="connsiteX42" fmla="*/ 0 w 642010"/>
              <a:gd name="connsiteY42" fmla="*/ 91358 h 790720"/>
              <a:gd name="connsiteX43" fmla="*/ 26894 w 642010"/>
              <a:gd name="connsiteY43" fmla="*/ 172041 h 790720"/>
              <a:gd name="connsiteX44" fmla="*/ 35858 w 642010"/>
              <a:gd name="connsiteY44" fmla="*/ 181005 h 790720"/>
              <a:gd name="connsiteX0" fmla="*/ 35858 w 642010"/>
              <a:gd name="connsiteY0" fmla="*/ 181005 h 790720"/>
              <a:gd name="connsiteX1" fmla="*/ 35858 w 642010"/>
              <a:gd name="connsiteY1" fmla="*/ 181005 h 790720"/>
              <a:gd name="connsiteX2" fmla="*/ 107576 w 642010"/>
              <a:gd name="connsiteY2" fmla="*/ 207899 h 790720"/>
              <a:gd name="connsiteX3" fmla="*/ 116541 w 642010"/>
              <a:gd name="connsiteY3" fmla="*/ 234793 h 790720"/>
              <a:gd name="connsiteX4" fmla="*/ 125505 w 642010"/>
              <a:gd name="connsiteY4" fmla="*/ 297546 h 790720"/>
              <a:gd name="connsiteX5" fmla="*/ 152400 w 642010"/>
              <a:gd name="connsiteY5" fmla="*/ 387193 h 790720"/>
              <a:gd name="connsiteX6" fmla="*/ 161364 w 642010"/>
              <a:gd name="connsiteY6" fmla="*/ 414088 h 790720"/>
              <a:gd name="connsiteX7" fmla="*/ 179294 w 642010"/>
              <a:gd name="connsiteY7" fmla="*/ 432017 h 790720"/>
              <a:gd name="connsiteX8" fmla="*/ 215153 w 642010"/>
              <a:gd name="connsiteY8" fmla="*/ 476841 h 790720"/>
              <a:gd name="connsiteX9" fmla="*/ 259976 w 642010"/>
              <a:gd name="connsiteY9" fmla="*/ 557523 h 790720"/>
              <a:gd name="connsiteX10" fmla="*/ 277905 w 642010"/>
              <a:gd name="connsiteY10" fmla="*/ 584417 h 790720"/>
              <a:gd name="connsiteX11" fmla="*/ 340659 w 642010"/>
              <a:gd name="connsiteY11" fmla="*/ 611311 h 790720"/>
              <a:gd name="connsiteX12" fmla="*/ 376517 w 642010"/>
              <a:gd name="connsiteY12" fmla="*/ 647170 h 790720"/>
              <a:gd name="connsiteX13" fmla="*/ 367553 w 642010"/>
              <a:gd name="connsiteY13" fmla="*/ 674064 h 790720"/>
              <a:gd name="connsiteX14" fmla="*/ 385482 w 642010"/>
              <a:gd name="connsiteY14" fmla="*/ 700958 h 790720"/>
              <a:gd name="connsiteX15" fmla="*/ 403411 w 642010"/>
              <a:gd name="connsiteY15" fmla="*/ 718888 h 790720"/>
              <a:gd name="connsiteX16" fmla="*/ 448235 w 642010"/>
              <a:gd name="connsiteY16" fmla="*/ 736817 h 790720"/>
              <a:gd name="connsiteX17" fmla="*/ 519952 w 642010"/>
              <a:gd name="connsiteY17" fmla="*/ 754746 h 790720"/>
              <a:gd name="connsiteX18" fmla="*/ 537883 w 642010"/>
              <a:gd name="connsiteY18" fmla="*/ 772676 h 790720"/>
              <a:gd name="connsiteX19" fmla="*/ 636494 w 642010"/>
              <a:gd name="connsiteY19" fmla="*/ 790605 h 790720"/>
              <a:gd name="connsiteX20" fmla="*/ 627529 w 642010"/>
              <a:gd name="connsiteY20" fmla="*/ 763711 h 790720"/>
              <a:gd name="connsiteX21" fmla="*/ 609600 w 642010"/>
              <a:gd name="connsiteY21" fmla="*/ 736817 h 790720"/>
              <a:gd name="connsiteX22" fmla="*/ 600635 w 642010"/>
              <a:gd name="connsiteY22" fmla="*/ 709923 h 790720"/>
              <a:gd name="connsiteX23" fmla="*/ 555811 w 642010"/>
              <a:gd name="connsiteY23" fmla="*/ 674064 h 790720"/>
              <a:gd name="connsiteX24" fmla="*/ 528917 w 642010"/>
              <a:gd name="connsiteY24" fmla="*/ 629241 h 790720"/>
              <a:gd name="connsiteX25" fmla="*/ 502023 w 642010"/>
              <a:gd name="connsiteY25" fmla="*/ 584417 h 790720"/>
              <a:gd name="connsiteX26" fmla="*/ 493058 w 642010"/>
              <a:gd name="connsiteY26" fmla="*/ 557523 h 790720"/>
              <a:gd name="connsiteX27" fmla="*/ 475129 w 642010"/>
              <a:gd name="connsiteY27" fmla="*/ 539593 h 790720"/>
              <a:gd name="connsiteX28" fmla="*/ 457200 w 642010"/>
              <a:gd name="connsiteY28" fmla="*/ 485805 h 790720"/>
              <a:gd name="connsiteX29" fmla="*/ 448235 w 642010"/>
              <a:gd name="connsiteY29" fmla="*/ 458911 h 790720"/>
              <a:gd name="connsiteX30" fmla="*/ 439270 w 642010"/>
              <a:gd name="connsiteY30" fmla="*/ 432017 h 790720"/>
              <a:gd name="connsiteX31" fmla="*/ 412376 w 642010"/>
              <a:gd name="connsiteY31" fmla="*/ 378229 h 790720"/>
              <a:gd name="connsiteX32" fmla="*/ 394447 w 642010"/>
              <a:gd name="connsiteY32" fmla="*/ 351335 h 790720"/>
              <a:gd name="connsiteX33" fmla="*/ 376517 w 642010"/>
              <a:gd name="connsiteY33" fmla="*/ 297546 h 790720"/>
              <a:gd name="connsiteX34" fmla="*/ 358588 w 642010"/>
              <a:gd name="connsiteY34" fmla="*/ 270652 h 790720"/>
              <a:gd name="connsiteX35" fmla="*/ 331694 w 642010"/>
              <a:gd name="connsiteY35" fmla="*/ 181005 h 790720"/>
              <a:gd name="connsiteX36" fmla="*/ 313764 w 642010"/>
              <a:gd name="connsiteY36" fmla="*/ 127217 h 790720"/>
              <a:gd name="connsiteX37" fmla="*/ 233082 w 642010"/>
              <a:gd name="connsiteY37" fmla="*/ 28605 h 790720"/>
              <a:gd name="connsiteX38" fmla="*/ 206188 w 642010"/>
              <a:gd name="connsiteY38" fmla="*/ 19641 h 790720"/>
              <a:gd name="connsiteX39" fmla="*/ 188258 w 642010"/>
              <a:gd name="connsiteY39" fmla="*/ 1711 h 790720"/>
              <a:gd name="connsiteX40" fmla="*/ 53788 w 642010"/>
              <a:gd name="connsiteY40" fmla="*/ 19641 h 790720"/>
              <a:gd name="connsiteX41" fmla="*/ 35858 w 642010"/>
              <a:gd name="connsiteY41" fmla="*/ 37570 h 790720"/>
              <a:gd name="connsiteX42" fmla="*/ 0 w 642010"/>
              <a:gd name="connsiteY42" fmla="*/ 91358 h 790720"/>
              <a:gd name="connsiteX43" fmla="*/ 26894 w 642010"/>
              <a:gd name="connsiteY43" fmla="*/ 172041 h 790720"/>
              <a:gd name="connsiteX44" fmla="*/ 35858 w 642010"/>
              <a:gd name="connsiteY44" fmla="*/ 181005 h 7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2010" h="790720">
                <a:moveTo>
                  <a:pt x="35858" y="181005"/>
                </a:moveTo>
                <a:lnTo>
                  <a:pt x="35858" y="181005"/>
                </a:lnTo>
                <a:cubicBezTo>
                  <a:pt x="59764" y="189970"/>
                  <a:pt x="86332" y="193737"/>
                  <a:pt x="107576" y="207899"/>
                </a:cubicBezTo>
                <a:cubicBezTo>
                  <a:pt x="115439" y="213141"/>
                  <a:pt x="114688" y="225527"/>
                  <a:pt x="116541" y="234793"/>
                </a:cubicBezTo>
                <a:cubicBezTo>
                  <a:pt x="120685" y="255513"/>
                  <a:pt x="121725" y="276757"/>
                  <a:pt x="125505" y="297546"/>
                </a:cubicBezTo>
                <a:cubicBezTo>
                  <a:pt x="130924" y="327353"/>
                  <a:pt x="143044" y="359124"/>
                  <a:pt x="152400" y="387193"/>
                </a:cubicBezTo>
                <a:cubicBezTo>
                  <a:pt x="155388" y="396158"/>
                  <a:pt x="154682" y="407406"/>
                  <a:pt x="161364" y="414088"/>
                </a:cubicBezTo>
                <a:cubicBezTo>
                  <a:pt x="167341" y="420064"/>
                  <a:pt x="174014" y="425417"/>
                  <a:pt x="179294" y="432017"/>
                </a:cubicBezTo>
                <a:cubicBezTo>
                  <a:pt x="224535" y="488567"/>
                  <a:pt x="171856" y="433544"/>
                  <a:pt x="215153" y="476841"/>
                </a:cubicBezTo>
                <a:cubicBezTo>
                  <a:pt x="230931" y="524178"/>
                  <a:pt x="218875" y="495871"/>
                  <a:pt x="259976" y="557523"/>
                </a:cubicBezTo>
                <a:cubicBezTo>
                  <a:pt x="265952" y="566488"/>
                  <a:pt x="264458" y="575452"/>
                  <a:pt x="277905" y="584417"/>
                </a:cubicBezTo>
                <a:cubicBezTo>
                  <a:pt x="291352" y="593382"/>
                  <a:pt x="324224" y="600852"/>
                  <a:pt x="340659" y="611311"/>
                </a:cubicBezTo>
                <a:cubicBezTo>
                  <a:pt x="357094" y="621770"/>
                  <a:pt x="372035" y="636711"/>
                  <a:pt x="376517" y="647170"/>
                </a:cubicBezTo>
                <a:cubicBezTo>
                  <a:pt x="380999" y="657629"/>
                  <a:pt x="366059" y="665099"/>
                  <a:pt x="367553" y="674064"/>
                </a:cubicBezTo>
                <a:cubicBezTo>
                  <a:pt x="369047" y="683029"/>
                  <a:pt x="378752" y="692545"/>
                  <a:pt x="385482" y="700958"/>
                </a:cubicBezTo>
                <a:cubicBezTo>
                  <a:pt x="390762" y="707558"/>
                  <a:pt x="392952" y="712912"/>
                  <a:pt x="403411" y="718888"/>
                </a:cubicBezTo>
                <a:cubicBezTo>
                  <a:pt x="413870" y="724864"/>
                  <a:pt x="428812" y="730841"/>
                  <a:pt x="448235" y="736817"/>
                </a:cubicBezTo>
                <a:cubicBezTo>
                  <a:pt x="467658" y="742793"/>
                  <a:pt x="505011" y="748770"/>
                  <a:pt x="519952" y="754746"/>
                </a:cubicBezTo>
                <a:cubicBezTo>
                  <a:pt x="534893" y="760722"/>
                  <a:pt x="518459" y="766700"/>
                  <a:pt x="537883" y="772676"/>
                </a:cubicBezTo>
                <a:cubicBezTo>
                  <a:pt x="557307" y="778652"/>
                  <a:pt x="621553" y="792099"/>
                  <a:pt x="636494" y="790605"/>
                </a:cubicBezTo>
                <a:cubicBezTo>
                  <a:pt x="651435" y="789111"/>
                  <a:pt x="631755" y="772163"/>
                  <a:pt x="627529" y="763711"/>
                </a:cubicBezTo>
                <a:cubicBezTo>
                  <a:pt x="622711" y="754074"/>
                  <a:pt x="614418" y="746454"/>
                  <a:pt x="609600" y="736817"/>
                </a:cubicBezTo>
                <a:cubicBezTo>
                  <a:pt x="605374" y="728365"/>
                  <a:pt x="605497" y="718026"/>
                  <a:pt x="600635" y="709923"/>
                </a:cubicBezTo>
                <a:cubicBezTo>
                  <a:pt x="592118" y="695729"/>
                  <a:pt x="568027" y="682208"/>
                  <a:pt x="555811" y="674064"/>
                </a:cubicBezTo>
                <a:cubicBezTo>
                  <a:pt x="530416" y="597875"/>
                  <a:pt x="565835" y="690771"/>
                  <a:pt x="528917" y="629241"/>
                </a:cubicBezTo>
                <a:cubicBezTo>
                  <a:pt x="494005" y="571053"/>
                  <a:pt x="547453" y="629845"/>
                  <a:pt x="502023" y="584417"/>
                </a:cubicBezTo>
                <a:cubicBezTo>
                  <a:pt x="499035" y="575452"/>
                  <a:pt x="497920" y="565626"/>
                  <a:pt x="493058" y="557523"/>
                </a:cubicBezTo>
                <a:cubicBezTo>
                  <a:pt x="488710" y="550275"/>
                  <a:pt x="478909" y="547153"/>
                  <a:pt x="475129" y="539593"/>
                </a:cubicBezTo>
                <a:cubicBezTo>
                  <a:pt x="466677" y="522689"/>
                  <a:pt x="463176" y="503734"/>
                  <a:pt x="457200" y="485805"/>
                </a:cubicBezTo>
                <a:lnTo>
                  <a:pt x="448235" y="458911"/>
                </a:lnTo>
                <a:cubicBezTo>
                  <a:pt x="445247" y="449946"/>
                  <a:pt x="444512" y="439880"/>
                  <a:pt x="439270" y="432017"/>
                </a:cubicBezTo>
                <a:cubicBezTo>
                  <a:pt x="387888" y="354943"/>
                  <a:pt x="449491" y="452459"/>
                  <a:pt x="412376" y="378229"/>
                </a:cubicBezTo>
                <a:cubicBezTo>
                  <a:pt x="407558" y="368592"/>
                  <a:pt x="398823" y="361181"/>
                  <a:pt x="394447" y="351335"/>
                </a:cubicBezTo>
                <a:cubicBezTo>
                  <a:pt x="386771" y="334064"/>
                  <a:pt x="387000" y="313271"/>
                  <a:pt x="376517" y="297546"/>
                </a:cubicBezTo>
                <a:cubicBezTo>
                  <a:pt x="370541" y="288581"/>
                  <a:pt x="362964" y="280498"/>
                  <a:pt x="358588" y="270652"/>
                </a:cubicBezTo>
                <a:cubicBezTo>
                  <a:pt x="339076" y="226750"/>
                  <a:pt x="343733" y="221134"/>
                  <a:pt x="331694" y="181005"/>
                </a:cubicBezTo>
                <a:cubicBezTo>
                  <a:pt x="326263" y="162903"/>
                  <a:pt x="324247" y="142942"/>
                  <a:pt x="313764" y="127217"/>
                </a:cubicBezTo>
                <a:cubicBezTo>
                  <a:pt x="301186" y="108350"/>
                  <a:pt x="258820" y="37184"/>
                  <a:pt x="233082" y="28605"/>
                </a:cubicBezTo>
                <a:lnTo>
                  <a:pt x="206188" y="19641"/>
                </a:lnTo>
                <a:cubicBezTo>
                  <a:pt x="200211" y="13664"/>
                  <a:pt x="196689" y="2313"/>
                  <a:pt x="188258" y="1711"/>
                </a:cubicBezTo>
                <a:cubicBezTo>
                  <a:pt x="115998" y="-3451"/>
                  <a:pt x="103071" y="3213"/>
                  <a:pt x="53788" y="19641"/>
                </a:cubicBezTo>
                <a:cubicBezTo>
                  <a:pt x="47811" y="25617"/>
                  <a:pt x="40929" y="30808"/>
                  <a:pt x="35858" y="37570"/>
                </a:cubicBezTo>
                <a:cubicBezTo>
                  <a:pt x="22929" y="54809"/>
                  <a:pt x="0" y="91358"/>
                  <a:pt x="0" y="91358"/>
                </a:cubicBezTo>
                <a:cubicBezTo>
                  <a:pt x="2690" y="110186"/>
                  <a:pt x="-2989" y="160087"/>
                  <a:pt x="26894" y="172041"/>
                </a:cubicBezTo>
                <a:cubicBezTo>
                  <a:pt x="35217" y="175370"/>
                  <a:pt x="34364" y="179511"/>
                  <a:pt x="35858" y="18100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Chyba, to nemyslíš vážně?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OSLAVA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r>
              <a:rPr lang="cs-CZ" dirty="0"/>
              <a:t>Pramení v bažinách okolo </a:t>
            </a:r>
            <a:r>
              <a:rPr lang="cs-CZ" dirty="0" smtClean="0"/>
              <a:t>Matějovského rybníka.</a:t>
            </a:r>
          </a:p>
          <a:p>
            <a:pPr algn="ctr"/>
            <a:endParaRPr lang="cs-CZ" dirty="0"/>
          </a:p>
          <a:p>
            <a:r>
              <a:rPr lang="cs-CZ" dirty="0" smtClean="0"/>
              <a:t>V Ivančicích se vlévá do řeky Jihlavy. 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5" r="21765"/>
          <a:stretch/>
        </p:blipFill>
        <p:spPr>
          <a:xfrm>
            <a:off x="4303059" y="0"/>
            <a:ext cx="4840941" cy="6858000"/>
          </a:xfrm>
          <a:prstGeom prst="rect">
            <a:avLst/>
          </a:prstGeom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14701" r="13479" b="-252"/>
          <a:stretch/>
        </p:blipFill>
        <p:spPr>
          <a:xfrm>
            <a:off x="2958353" y="1505454"/>
            <a:ext cx="6185647" cy="5378824"/>
          </a:xfrm>
        </p:spPr>
      </p:pic>
      <p:pic>
        <p:nvPicPr>
          <p:cNvPr id="8" name="Zástupný symbol pro obsah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14305" r="44792" b="518"/>
          <a:stretch/>
        </p:blipFill>
        <p:spPr>
          <a:xfrm>
            <a:off x="2987824" y="1484784"/>
            <a:ext cx="3083859" cy="53552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ÚMOŘÍ  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07504" y="1894175"/>
            <a:ext cx="2736304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Úmoří je část pevniny</a:t>
            </a:r>
            <a:r>
              <a:rPr lang="cs-CZ" dirty="0"/>
              <a:t>, ze které všechna povrchová </a:t>
            </a:r>
            <a:r>
              <a:rPr lang="cs-CZ" dirty="0" smtClean="0"/>
              <a:t>voda teče do </a:t>
            </a:r>
            <a:r>
              <a:rPr lang="cs-CZ" dirty="0"/>
              <a:t>jednoho moře </a:t>
            </a:r>
            <a:r>
              <a:rPr lang="cs-CZ" dirty="0" smtClean="0"/>
              <a:t>nebo oceánu</a:t>
            </a:r>
            <a:r>
              <a:rPr lang="cs-CZ" dirty="0"/>
              <a:t>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Česká republika leží na rozhraní tří úmoří:</a:t>
            </a:r>
          </a:p>
          <a:p>
            <a:pPr marL="0" indent="0" algn="just">
              <a:buNone/>
            </a:pPr>
            <a:endParaRPr lang="cs-CZ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Baltského moře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Severního moře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Černého moře  </a:t>
            </a:r>
          </a:p>
          <a:p>
            <a:pPr algn="r"/>
            <a:endParaRPr lang="cs-CZ" dirty="0" smtClean="0"/>
          </a:p>
          <a:p>
            <a:pPr algn="r"/>
            <a:endParaRPr lang="cs-CZ" dirty="0"/>
          </a:p>
        </p:txBody>
      </p:sp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8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lačítko akce: Návrat 7">
            <a:hlinkClick r:id="rId2" action="ppaction://hlinksldjump" highlightClick="1"/>
          </p:cNvPr>
          <p:cNvSpPr/>
          <p:nvPr/>
        </p:nvSpPr>
        <p:spPr>
          <a:xfrm>
            <a:off x="2555776" y="4725144"/>
            <a:ext cx="1656184" cy="1440160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91880" y="360512"/>
            <a:ext cx="2448272" cy="93610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KONEC HRY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11"/>
          <p:cNvSpPr txBox="1">
            <a:spLocks/>
          </p:cNvSpPr>
          <p:nvPr/>
        </p:nvSpPr>
        <p:spPr>
          <a:xfrm>
            <a:off x="539552" y="1628800"/>
            <a:ext cx="8229600" cy="4625609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Budeš-li </a:t>
            </a:r>
            <a:r>
              <a:rPr lang="cs-CZ" dirty="0"/>
              <a:t>chtít si test zopakovat, klikni na tlačítko ŠIPKA ZPĚT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 smtClean="0"/>
              <a:t>Jestliže chceš test ukončit, klikni na tlačítko DOMEČEK a ukončíš prezentaci.</a:t>
            </a:r>
          </a:p>
          <a:p>
            <a:endParaRPr lang="cs-CZ" dirty="0" smtClean="0"/>
          </a:p>
        </p:txBody>
      </p:sp>
      <p:sp>
        <p:nvSpPr>
          <p:cNvPr id="7" name="Tlačítko akce: Domů 6">
            <a:hlinkClick r:id="" action="ppaction://hlinkshowjump?jump=endshow" highlightClick="1"/>
          </p:cNvPr>
          <p:cNvSpPr/>
          <p:nvPr/>
        </p:nvSpPr>
        <p:spPr>
          <a:xfrm>
            <a:off x="5220072" y="4725144"/>
            <a:ext cx="1584176" cy="1440160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Obrazový </a:t>
            </a:r>
            <a:r>
              <a:rPr lang="cs-CZ" smtClean="0"/>
              <a:t>a fotografický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382001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cs-CZ" dirty="0"/>
              <a:t>Všechen obrazový materiál pochází z wikipedie (viz . níže uvedené odkazy).</a:t>
            </a:r>
          </a:p>
          <a:p>
            <a:pPr marL="118872" indent="0">
              <a:buNone/>
            </a:pPr>
            <a:r>
              <a:rPr lang="cs-CZ" dirty="0"/>
              <a:t>Materiál byl upraven.</a:t>
            </a:r>
          </a:p>
          <a:p>
            <a:pPr marL="118872" indent="0">
              <a:buNone/>
            </a:pPr>
            <a:r>
              <a:rPr lang="cs-CZ" dirty="0"/>
              <a:t>Máte povinnost uvést: autora a poskytnout odkaz na licence http://creativecommons.org/licenses/by-sa/3.0/deed.cs</a:t>
            </a:r>
          </a:p>
          <a:p>
            <a:pPr marL="118872" indent="0">
              <a:buNone/>
            </a:pPr>
            <a:r>
              <a:rPr lang="cs-CZ" dirty="0"/>
              <a:t>Můžete tak učinit přiměřeným způsobem, ale ne způsobem, který by naznačoval, že vás poskytovatel licence nebo vaše užívání podporuje.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http://cs.wikipedia.org/wiki/</a:t>
            </a:r>
            <a:r>
              <a:rPr lang="cs-CZ" dirty="0" err="1"/>
              <a:t>Soubor:Morava_reka.JPG</a:t>
            </a:r>
            <a:r>
              <a:rPr lang="cs-CZ" dirty="0"/>
              <a:t>; autor: </a:t>
            </a:r>
            <a:r>
              <a:rPr lang="cs-CZ" dirty="0" err="1"/>
              <a:t>Maksim</a:t>
            </a:r>
            <a:endParaRPr lang="cs-CZ" dirty="0"/>
          </a:p>
          <a:p>
            <a:r>
              <a:rPr lang="cs-CZ" dirty="0"/>
              <a:t>http://cs.wikipedia.org/wiki/Soubor:Pisecne_7.jpg; autor: Fojsinek0</a:t>
            </a:r>
          </a:p>
          <a:p>
            <a:r>
              <a:rPr lang="cs-CZ" dirty="0"/>
              <a:t>http://cs.wikipedia.org/wiki/Soubor:Vala%C5%A1sk%C3%A9_Mezi%C5%99%C3%AD%C4%8D%C3%AD,_Ro%C5%BEnovsk%C3%A1_Be%C4%8Dva_(01).</a:t>
            </a:r>
            <a:r>
              <a:rPr lang="cs-CZ" dirty="0" err="1"/>
              <a:t>jpg</a:t>
            </a:r>
            <a:r>
              <a:rPr lang="cs-CZ" dirty="0"/>
              <a:t>; autor: Radim Holiš</a:t>
            </a:r>
          </a:p>
          <a:p>
            <a:r>
              <a:rPr lang="cs-CZ" dirty="0"/>
              <a:t>http://cs.wikipedia.org/wiki/Soubor:%C5%98eka_Han%C3%A1.JPG; autor: </a:t>
            </a:r>
            <a:r>
              <a:rPr lang="cs-CZ" dirty="0" err="1"/>
              <a:t>Netupa</a:t>
            </a:r>
            <a:endParaRPr lang="cs-CZ" dirty="0"/>
          </a:p>
          <a:p>
            <a:r>
              <a:rPr lang="cs-CZ" dirty="0"/>
              <a:t>http://cs.wikipedia.org/wiki/Soubor:Jihlava_River_from_Podkl%C3%A1%C5%A1tersk%C3%BD_bridge_in_T%C5%99eb%C3%AD%C4%8D,_Czech_Republic.jpg; autor: </a:t>
            </a:r>
            <a:r>
              <a:rPr lang="cs-CZ" dirty="0" err="1"/>
              <a:t>Frettie</a:t>
            </a:r>
            <a:endParaRPr lang="cs-CZ" dirty="0"/>
          </a:p>
          <a:p>
            <a:r>
              <a:rPr lang="cs-CZ" dirty="0"/>
              <a:t>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/d/d1/Svitava_mezi_B%C3%ADlovicemi_a_Brnem.jpg; autor: </a:t>
            </a:r>
            <a:r>
              <a:rPr lang="cs-CZ" dirty="0" err="1"/>
              <a:t>Dezidor</a:t>
            </a:r>
            <a:endParaRPr lang="cs-CZ" dirty="0"/>
          </a:p>
          <a:p>
            <a:r>
              <a:rPr lang="cs-CZ" dirty="0"/>
              <a:t>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/2/24/Soutok_Svratky_a_Svitavy_za_obvykl%C3%BDch_podm%C3%ADnek.jpg; autor: </a:t>
            </a:r>
            <a:r>
              <a:rPr lang="cs-CZ" dirty="0" err="1"/>
              <a:t>Kirk</a:t>
            </a:r>
            <a:endParaRPr lang="cs-CZ" dirty="0"/>
          </a:p>
          <a:p>
            <a:endParaRPr lang="cs-CZ" dirty="0" smtClean="0"/>
          </a:p>
          <a:p>
            <a:pPr marL="118872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8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r="1082"/>
          <a:stretch/>
        </p:blipFill>
        <p:spPr>
          <a:xfrm>
            <a:off x="3203848" y="2420888"/>
            <a:ext cx="5804948" cy="3289164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MORAVA – ÚMOŘÍ ČERNÉHO MOŘE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95536" y="2039112"/>
            <a:ext cx="2664296" cy="419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cs-CZ" sz="2000" dirty="0" smtClean="0"/>
          </a:p>
          <a:p>
            <a:pPr marL="118872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Největší část Moravy odvodňuje řeka Morava.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Morava se vlévá </a:t>
            </a:r>
            <a:br>
              <a:rPr lang="cs-CZ" sz="2000" dirty="0" smtClean="0"/>
            </a:br>
            <a:r>
              <a:rPr lang="cs-CZ" sz="2000" dirty="0" smtClean="0"/>
              <a:t>do Černého moře.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0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upevnění znalosti řek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88432"/>
          </a:xfrm>
        </p:spPr>
        <p:txBody>
          <a:bodyPr/>
          <a:lstStyle/>
          <a:p>
            <a:r>
              <a:rPr lang="cs-CZ" dirty="0" smtClean="0"/>
              <a:t>Vyzkoušíme si, jak umíte odhadnout, kde leží řeky náležící do povodí řeky Moravy.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0"/>
          <a:stretch/>
        </p:blipFill>
        <p:spPr>
          <a:xfrm>
            <a:off x="4437529" y="1484784"/>
            <a:ext cx="4706471" cy="5373216"/>
          </a:xfrm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430941" y="4603431"/>
            <a:ext cx="1800200" cy="108012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0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Morava?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7" name="Volný tvar 6">
            <a:hlinkClick r:id="rId3" action="ppaction://hlinksldjump"/>
          </p:cNvPr>
          <p:cNvSpPr/>
          <p:nvPr/>
        </p:nvSpPr>
        <p:spPr>
          <a:xfrm>
            <a:off x="6131859" y="3290047"/>
            <a:ext cx="1039906" cy="3066742"/>
          </a:xfrm>
          <a:custGeom>
            <a:avLst/>
            <a:gdLst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851647 h 3066742"/>
              <a:gd name="connsiteX122" fmla="*/ 251012 w 1039906"/>
              <a:gd name="connsiteY122" fmla="*/ 833718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887505 h 3066742"/>
              <a:gd name="connsiteX122" fmla="*/ 251012 w 1039906"/>
              <a:gd name="connsiteY122" fmla="*/ 833718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887505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58588 w 1039906"/>
              <a:gd name="connsiteY119" fmla="*/ 914400 h 3066742"/>
              <a:gd name="connsiteX120" fmla="*/ 322729 w 1039906"/>
              <a:gd name="connsiteY120" fmla="*/ 923365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49624 w 1039906"/>
              <a:gd name="connsiteY119" fmla="*/ 977153 h 3066742"/>
              <a:gd name="connsiteX120" fmla="*/ 322729 w 1039906"/>
              <a:gd name="connsiteY120" fmla="*/ 923365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49624 w 1039906"/>
              <a:gd name="connsiteY119" fmla="*/ 977153 h 3066742"/>
              <a:gd name="connsiteX120" fmla="*/ 313764 w 1039906"/>
              <a:gd name="connsiteY120" fmla="*/ 950259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43435 w 1039906"/>
              <a:gd name="connsiteY3" fmla="*/ 152400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49624 w 1039906"/>
              <a:gd name="connsiteY119" fmla="*/ 977153 h 3066742"/>
              <a:gd name="connsiteX120" fmla="*/ 313764 w 1039906"/>
              <a:gd name="connsiteY120" fmla="*/ 950259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39906" h="3066742">
                <a:moveTo>
                  <a:pt x="143435" y="0"/>
                </a:moveTo>
                <a:lnTo>
                  <a:pt x="143435" y="0"/>
                </a:lnTo>
                <a:cubicBezTo>
                  <a:pt x="140447" y="53788"/>
                  <a:pt x="134470" y="135965"/>
                  <a:pt x="134470" y="161365"/>
                </a:cubicBezTo>
                <a:cubicBezTo>
                  <a:pt x="134470" y="186765"/>
                  <a:pt x="135666" y="149071"/>
                  <a:pt x="143435" y="152400"/>
                </a:cubicBezTo>
                <a:cubicBezTo>
                  <a:pt x="157440" y="158402"/>
                  <a:pt x="177800" y="177800"/>
                  <a:pt x="197223" y="188259"/>
                </a:cubicBezTo>
                <a:cubicBezTo>
                  <a:pt x="216646" y="198718"/>
                  <a:pt x="224061" y="199761"/>
                  <a:pt x="259976" y="215153"/>
                </a:cubicBezTo>
                <a:cubicBezTo>
                  <a:pt x="268662" y="218875"/>
                  <a:pt x="277905" y="221130"/>
                  <a:pt x="286870" y="224118"/>
                </a:cubicBezTo>
                <a:cubicBezTo>
                  <a:pt x="292847" y="230094"/>
                  <a:pt x="303410" y="233710"/>
                  <a:pt x="304800" y="242047"/>
                </a:cubicBezTo>
                <a:cubicBezTo>
                  <a:pt x="309464" y="270032"/>
                  <a:pt x="288466" y="283680"/>
                  <a:pt x="277906" y="304800"/>
                </a:cubicBezTo>
                <a:cubicBezTo>
                  <a:pt x="254631" y="351350"/>
                  <a:pt x="286031" y="314603"/>
                  <a:pt x="251012" y="349624"/>
                </a:cubicBezTo>
                <a:cubicBezTo>
                  <a:pt x="248024" y="358589"/>
                  <a:pt x="240494" y="367197"/>
                  <a:pt x="242047" y="376518"/>
                </a:cubicBezTo>
                <a:cubicBezTo>
                  <a:pt x="244309" y="390090"/>
                  <a:pt x="268326" y="411761"/>
                  <a:pt x="277906" y="421341"/>
                </a:cubicBezTo>
                <a:cubicBezTo>
                  <a:pt x="301548" y="492269"/>
                  <a:pt x="297820" y="468561"/>
                  <a:pt x="304800" y="555812"/>
                </a:cubicBezTo>
                <a:cubicBezTo>
                  <a:pt x="308620" y="603564"/>
                  <a:pt x="308998" y="651580"/>
                  <a:pt x="313765" y="699247"/>
                </a:cubicBezTo>
                <a:cubicBezTo>
                  <a:pt x="314991" y="711507"/>
                  <a:pt x="317219" y="724086"/>
                  <a:pt x="322729" y="735106"/>
                </a:cubicBezTo>
                <a:cubicBezTo>
                  <a:pt x="326509" y="742666"/>
                  <a:pt x="334682" y="747059"/>
                  <a:pt x="340659" y="753035"/>
                </a:cubicBezTo>
                <a:cubicBezTo>
                  <a:pt x="356226" y="799740"/>
                  <a:pt x="339426" y="762699"/>
                  <a:pt x="367553" y="797859"/>
                </a:cubicBezTo>
                <a:cubicBezTo>
                  <a:pt x="374284" y="806272"/>
                  <a:pt x="377864" y="817135"/>
                  <a:pt x="385482" y="824753"/>
                </a:cubicBezTo>
                <a:cubicBezTo>
                  <a:pt x="402859" y="842130"/>
                  <a:pt x="417398" y="844356"/>
                  <a:pt x="439270" y="851647"/>
                </a:cubicBezTo>
                <a:cubicBezTo>
                  <a:pt x="475804" y="888181"/>
                  <a:pt x="435166" y="851323"/>
                  <a:pt x="493059" y="887506"/>
                </a:cubicBezTo>
                <a:cubicBezTo>
                  <a:pt x="509320" y="897669"/>
                  <a:pt x="536833" y="922840"/>
                  <a:pt x="555812" y="932329"/>
                </a:cubicBezTo>
                <a:cubicBezTo>
                  <a:pt x="615018" y="961931"/>
                  <a:pt x="549656" y="916407"/>
                  <a:pt x="609600" y="959224"/>
                </a:cubicBezTo>
                <a:cubicBezTo>
                  <a:pt x="621758" y="967908"/>
                  <a:pt x="634353" y="976123"/>
                  <a:pt x="645459" y="986118"/>
                </a:cubicBezTo>
                <a:cubicBezTo>
                  <a:pt x="664306" y="1003080"/>
                  <a:pt x="699247" y="1039906"/>
                  <a:pt x="699247" y="1039906"/>
                </a:cubicBezTo>
                <a:cubicBezTo>
                  <a:pt x="725626" y="1092666"/>
                  <a:pt x="712952" y="1063092"/>
                  <a:pt x="735106" y="1129553"/>
                </a:cubicBezTo>
                <a:cubicBezTo>
                  <a:pt x="738094" y="1138518"/>
                  <a:pt x="742516" y="1147126"/>
                  <a:pt x="744070" y="1156447"/>
                </a:cubicBezTo>
                <a:cubicBezTo>
                  <a:pt x="750557" y="1195370"/>
                  <a:pt x="753647" y="1217472"/>
                  <a:pt x="762000" y="1255059"/>
                </a:cubicBezTo>
                <a:cubicBezTo>
                  <a:pt x="764673" y="1267086"/>
                  <a:pt x="767977" y="1278965"/>
                  <a:pt x="770965" y="1290918"/>
                </a:cubicBezTo>
                <a:cubicBezTo>
                  <a:pt x="773953" y="1326777"/>
                  <a:pt x="775955" y="1362731"/>
                  <a:pt x="779929" y="1398494"/>
                </a:cubicBezTo>
                <a:cubicBezTo>
                  <a:pt x="782780" y="1424152"/>
                  <a:pt x="790003" y="1461954"/>
                  <a:pt x="797859" y="1488141"/>
                </a:cubicBezTo>
                <a:cubicBezTo>
                  <a:pt x="815518" y="1547004"/>
                  <a:pt x="803741" y="1529881"/>
                  <a:pt x="833717" y="1559859"/>
                </a:cubicBezTo>
                <a:cubicBezTo>
                  <a:pt x="850860" y="1611285"/>
                  <a:pt x="831076" y="1565300"/>
                  <a:pt x="860612" y="1604682"/>
                </a:cubicBezTo>
                <a:cubicBezTo>
                  <a:pt x="886497" y="1639196"/>
                  <a:pt x="886983" y="1653553"/>
                  <a:pt x="914400" y="1676400"/>
                </a:cubicBezTo>
                <a:cubicBezTo>
                  <a:pt x="925878" y="1685965"/>
                  <a:pt x="938306" y="1694329"/>
                  <a:pt x="950259" y="1703294"/>
                </a:cubicBezTo>
                <a:cubicBezTo>
                  <a:pt x="953247" y="1712259"/>
                  <a:pt x="954997" y="1721736"/>
                  <a:pt x="959223" y="1730188"/>
                </a:cubicBezTo>
                <a:cubicBezTo>
                  <a:pt x="970530" y="1752803"/>
                  <a:pt x="978408" y="1758337"/>
                  <a:pt x="995082" y="1775012"/>
                </a:cubicBezTo>
                <a:cubicBezTo>
                  <a:pt x="998070" y="1783977"/>
                  <a:pt x="999821" y="1793454"/>
                  <a:pt x="1004047" y="1801906"/>
                </a:cubicBezTo>
                <a:cubicBezTo>
                  <a:pt x="1008865" y="1811543"/>
                  <a:pt x="1017600" y="1818954"/>
                  <a:pt x="1021976" y="1828800"/>
                </a:cubicBezTo>
                <a:cubicBezTo>
                  <a:pt x="1029652" y="1846070"/>
                  <a:pt x="1039906" y="1882588"/>
                  <a:pt x="1039906" y="1882588"/>
                </a:cubicBezTo>
                <a:cubicBezTo>
                  <a:pt x="1036918" y="1978212"/>
                  <a:pt x="1038470" y="2074085"/>
                  <a:pt x="1030941" y="2169459"/>
                </a:cubicBezTo>
                <a:cubicBezTo>
                  <a:pt x="1029454" y="2188300"/>
                  <a:pt x="1026376" y="2209883"/>
                  <a:pt x="1013012" y="2223247"/>
                </a:cubicBezTo>
                <a:cubicBezTo>
                  <a:pt x="1007035" y="2229224"/>
                  <a:pt x="1000362" y="2234577"/>
                  <a:pt x="995082" y="2241177"/>
                </a:cubicBezTo>
                <a:cubicBezTo>
                  <a:pt x="965592" y="2278040"/>
                  <a:pt x="992917" y="2262817"/>
                  <a:pt x="950259" y="2277035"/>
                </a:cubicBezTo>
                <a:cubicBezTo>
                  <a:pt x="906962" y="2320332"/>
                  <a:pt x="961985" y="2267653"/>
                  <a:pt x="905435" y="2312894"/>
                </a:cubicBezTo>
                <a:cubicBezTo>
                  <a:pt x="861082" y="2348377"/>
                  <a:pt x="916168" y="2311128"/>
                  <a:pt x="869576" y="2357718"/>
                </a:cubicBezTo>
                <a:cubicBezTo>
                  <a:pt x="822976" y="2404316"/>
                  <a:pt x="860242" y="2349216"/>
                  <a:pt x="824753" y="2393577"/>
                </a:cubicBezTo>
                <a:cubicBezTo>
                  <a:pt x="818022" y="2401990"/>
                  <a:pt x="813721" y="2412194"/>
                  <a:pt x="806823" y="2420471"/>
                </a:cubicBezTo>
                <a:cubicBezTo>
                  <a:pt x="798707" y="2430210"/>
                  <a:pt x="788045" y="2437625"/>
                  <a:pt x="779929" y="2447365"/>
                </a:cubicBezTo>
                <a:cubicBezTo>
                  <a:pt x="773032" y="2455642"/>
                  <a:pt x="769618" y="2466641"/>
                  <a:pt x="762000" y="2474259"/>
                </a:cubicBezTo>
                <a:cubicBezTo>
                  <a:pt x="754382" y="2481877"/>
                  <a:pt x="743519" y="2485457"/>
                  <a:pt x="735106" y="2492188"/>
                </a:cubicBezTo>
                <a:cubicBezTo>
                  <a:pt x="728506" y="2497468"/>
                  <a:pt x="722456" y="2503518"/>
                  <a:pt x="717176" y="2510118"/>
                </a:cubicBezTo>
                <a:cubicBezTo>
                  <a:pt x="710445" y="2518531"/>
                  <a:pt x="707660" y="2530281"/>
                  <a:pt x="699247" y="2537012"/>
                </a:cubicBezTo>
                <a:cubicBezTo>
                  <a:pt x="691868" y="2542915"/>
                  <a:pt x="681318" y="2542989"/>
                  <a:pt x="672353" y="2545977"/>
                </a:cubicBezTo>
                <a:cubicBezTo>
                  <a:pt x="666376" y="2551953"/>
                  <a:pt x="661023" y="2558626"/>
                  <a:pt x="654423" y="2563906"/>
                </a:cubicBezTo>
                <a:cubicBezTo>
                  <a:pt x="646010" y="2570636"/>
                  <a:pt x="634259" y="2573422"/>
                  <a:pt x="627529" y="2581835"/>
                </a:cubicBezTo>
                <a:cubicBezTo>
                  <a:pt x="621626" y="2589214"/>
                  <a:pt x="623427" y="2600626"/>
                  <a:pt x="618565" y="2608729"/>
                </a:cubicBezTo>
                <a:cubicBezTo>
                  <a:pt x="614216" y="2615977"/>
                  <a:pt x="606612" y="2620682"/>
                  <a:pt x="600635" y="2626659"/>
                </a:cubicBezTo>
                <a:cubicBezTo>
                  <a:pt x="597647" y="2635624"/>
                  <a:pt x="596259" y="2645293"/>
                  <a:pt x="591670" y="2653553"/>
                </a:cubicBezTo>
                <a:cubicBezTo>
                  <a:pt x="581205" y="2672390"/>
                  <a:pt x="562626" y="2686899"/>
                  <a:pt x="555812" y="2707341"/>
                </a:cubicBezTo>
                <a:cubicBezTo>
                  <a:pt x="544174" y="2742254"/>
                  <a:pt x="553529" y="2727553"/>
                  <a:pt x="528917" y="2752165"/>
                </a:cubicBezTo>
                <a:cubicBezTo>
                  <a:pt x="525929" y="2761130"/>
                  <a:pt x="525445" y="2771370"/>
                  <a:pt x="519953" y="2779059"/>
                </a:cubicBezTo>
                <a:cubicBezTo>
                  <a:pt x="510128" y="2792814"/>
                  <a:pt x="484094" y="2814918"/>
                  <a:pt x="484094" y="2814918"/>
                </a:cubicBezTo>
                <a:cubicBezTo>
                  <a:pt x="481106" y="2823883"/>
                  <a:pt x="479355" y="2833360"/>
                  <a:pt x="475129" y="2841812"/>
                </a:cubicBezTo>
                <a:cubicBezTo>
                  <a:pt x="463819" y="2864432"/>
                  <a:pt x="455948" y="2869958"/>
                  <a:pt x="439270" y="2886635"/>
                </a:cubicBezTo>
                <a:cubicBezTo>
                  <a:pt x="425055" y="2929282"/>
                  <a:pt x="427765" y="2936877"/>
                  <a:pt x="403412" y="2967318"/>
                </a:cubicBezTo>
                <a:cubicBezTo>
                  <a:pt x="398132" y="2973918"/>
                  <a:pt x="391459" y="2979271"/>
                  <a:pt x="385482" y="2985247"/>
                </a:cubicBezTo>
                <a:cubicBezTo>
                  <a:pt x="382494" y="2994212"/>
                  <a:pt x="383199" y="3005459"/>
                  <a:pt x="376517" y="3012141"/>
                </a:cubicBezTo>
                <a:cubicBezTo>
                  <a:pt x="369835" y="3018823"/>
                  <a:pt x="358075" y="3016880"/>
                  <a:pt x="349623" y="3021106"/>
                </a:cubicBezTo>
                <a:cubicBezTo>
                  <a:pt x="339986" y="3025924"/>
                  <a:pt x="332366" y="3034217"/>
                  <a:pt x="322729" y="3039035"/>
                </a:cubicBezTo>
                <a:cubicBezTo>
                  <a:pt x="248499" y="3076150"/>
                  <a:pt x="346015" y="3014547"/>
                  <a:pt x="268941" y="3065929"/>
                </a:cubicBezTo>
                <a:cubicBezTo>
                  <a:pt x="245035" y="3062941"/>
                  <a:pt x="214259" y="3074000"/>
                  <a:pt x="197223" y="3056965"/>
                </a:cubicBezTo>
                <a:cubicBezTo>
                  <a:pt x="184370" y="3044112"/>
                  <a:pt x="201780" y="3020811"/>
                  <a:pt x="206188" y="3003177"/>
                </a:cubicBezTo>
                <a:cubicBezTo>
                  <a:pt x="206193" y="3003158"/>
                  <a:pt x="228596" y="2935950"/>
                  <a:pt x="233082" y="2922494"/>
                </a:cubicBezTo>
                <a:cubicBezTo>
                  <a:pt x="236070" y="2913529"/>
                  <a:pt x="236805" y="2903463"/>
                  <a:pt x="242047" y="2895600"/>
                </a:cubicBezTo>
                <a:cubicBezTo>
                  <a:pt x="248023" y="2886635"/>
                  <a:pt x="255158" y="2878343"/>
                  <a:pt x="259976" y="2868706"/>
                </a:cubicBezTo>
                <a:cubicBezTo>
                  <a:pt x="283251" y="2822156"/>
                  <a:pt x="251851" y="2858903"/>
                  <a:pt x="286870" y="2823882"/>
                </a:cubicBezTo>
                <a:lnTo>
                  <a:pt x="304800" y="2770094"/>
                </a:lnTo>
                <a:cubicBezTo>
                  <a:pt x="307788" y="2761129"/>
                  <a:pt x="308523" y="2751063"/>
                  <a:pt x="313765" y="2743200"/>
                </a:cubicBezTo>
                <a:cubicBezTo>
                  <a:pt x="354311" y="2682379"/>
                  <a:pt x="334386" y="2704649"/>
                  <a:pt x="367553" y="2671482"/>
                </a:cubicBezTo>
                <a:cubicBezTo>
                  <a:pt x="381862" y="2628552"/>
                  <a:pt x="369836" y="2651269"/>
                  <a:pt x="412376" y="2608729"/>
                </a:cubicBezTo>
                <a:lnTo>
                  <a:pt x="430306" y="2590800"/>
                </a:lnTo>
                <a:cubicBezTo>
                  <a:pt x="433294" y="2581835"/>
                  <a:pt x="433367" y="2571285"/>
                  <a:pt x="439270" y="2563906"/>
                </a:cubicBezTo>
                <a:cubicBezTo>
                  <a:pt x="446001" y="2555493"/>
                  <a:pt x="457752" y="2552708"/>
                  <a:pt x="466165" y="2545977"/>
                </a:cubicBezTo>
                <a:cubicBezTo>
                  <a:pt x="472765" y="2540697"/>
                  <a:pt x="477494" y="2533327"/>
                  <a:pt x="484094" y="2528047"/>
                </a:cubicBezTo>
                <a:cubicBezTo>
                  <a:pt x="492507" y="2521316"/>
                  <a:pt x="502808" y="2517130"/>
                  <a:pt x="510988" y="2510118"/>
                </a:cubicBezTo>
                <a:cubicBezTo>
                  <a:pt x="511011" y="2510098"/>
                  <a:pt x="555800" y="2465305"/>
                  <a:pt x="564776" y="2456329"/>
                </a:cubicBezTo>
                <a:cubicBezTo>
                  <a:pt x="570753" y="2450352"/>
                  <a:pt x="574688" y="2441073"/>
                  <a:pt x="582706" y="2438400"/>
                </a:cubicBezTo>
                <a:lnTo>
                  <a:pt x="609600" y="2429435"/>
                </a:lnTo>
                <a:cubicBezTo>
                  <a:pt x="627529" y="2411506"/>
                  <a:pt x="642290" y="2389712"/>
                  <a:pt x="663388" y="2375647"/>
                </a:cubicBezTo>
                <a:cubicBezTo>
                  <a:pt x="697315" y="2353030"/>
                  <a:pt x="682664" y="2365336"/>
                  <a:pt x="708212" y="2339788"/>
                </a:cubicBezTo>
                <a:lnTo>
                  <a:pt x="726141" y="2286000"/>
                </a:lnTo>
                <a:cubicBezTo>
                  <a:pt x="729129" y="2277035"/>
                  <a:pt x="732814" y="2268274"/>
                  <a:pt x="735106" y="2259106"/>
                </a:cubicBezTo>
                <a:cubicBezTo>
                  <a:pt x="739169" y="2242852"/>
                  <a:pt x="754722" y="2176737"/>
                  <a:pt x="762000" y="2169459"/>
                </a:cubicBezTo>
                <a:lnTo>
                  <a:pt x="779929" y="2151529"/>
                </a:lnTo>
                <a:cubicBezTo>
                  <a:pt x="782917" y="2139576"/>
                  <a:pt x="783384" y="2126691"/>
                  <a:pt x="788894" y="2115671"/>
                </a:cubicBezTo>
                <a:cubicBezTo>
                  <a:pt x="792674" y="2108111"/>
                  <a:pt x="801543" y="2104341"/>
                  <a:pt x="806823" y="2097741"/>
                </a:cubicBezTo>
                <a:cubicBezTo>
                  <a:pt x="813554" y="2089328"/>
                  <a:pt x="818776" y="2079812"/>
                  <a:pt x="824753" y="2070847"/>
                </a:cubicBezTo>
                <a:cubicBezTo>
                  <a:pt x="827741" y="2061882"/>
                  <a:pt x="829491" y="2052405"/>
                  <a:pt x="833717" y="2043953"/>
                </a:cubicBezTo>
                <a:cubicBezTo>
                  <a:pt x="868477" y="1974432"/>
                  <a:pt x="838076" y="2057770"/>
                  <a:pt x="860612" y="1990165"/>
                </a:cubicBezTo>
                <a:cubicBezTo>
                  <a:pt x="857457" y="1958617"/>
                  <a:pt x="856304" y="1880610"/>
                  <a:pt x="833717" y="1846729"/>
                </a:cubicBezTo>
                <a:cubicBezTo>
                  <a:pt x="827741" y="1837764"/>
                  <a:pt x="820164" y="1829681"/>
                  <a:pt x="815788" y="1819835"/>
                </a:cubicBezTo>
                <a:cubicBezTo>
                  <a:pt x="773118" y="1723826"/>
                  <a:pt x="820505" y="1800015"/>
                  <a:pt x="779929" y="1739153"/>
                </a:cubicBezTo>
                <a:cubicBezTo>
                  <a:pt x="765711" y="1696498"/>
                  <a:pt x="768426" y="1688916"/>
                  <a:pt x="744070" y="1658471"/>
                </a:cubicBezTo>
                <a:cubicBezTo>
                  <a:pt x="738790" y="1651871"/>
                  <a:pt x="732117" y="1646518"/>
                  <a:pt x="726141" y="1640541"/>
                </a:cubicBezTo>
                <a:lnTo>
                  <a:pt x="708212" y="1586753"/>
                </a:lnTo>
                <a:cubicBezTo>
                  <a:pt x="705224" y="1577788"/>
                  <a:pt x="704489" y="1567721"/>
                  <a:pt x="699247" y="1559859"/>
                </a:cubicBezTo>
                <a:lnTo>
                  <a:pt x="681317" y="1532965"/>
                </a:lnTo>
                <a:cubicBezTo>
                  <a:pt x="678329" y="1518024"/>
                  <a:pt x="679753" y="1501461"/>
                  <a:pt x="672353" y="1488141"/>
                </a:cubicBezTo>
                <a:cubicBezTo>
                  <a:pt x="664144" y="1473364"/>
                  <a:pt x="636494" y="1452282"/>
                  <a:pt x="636494" y="1452282"/>
                </a:cubicBezTo>
                <a:cubicBezTo>
                  <a:pt x="600264" y="1343589"/>
                  <a:pt x="633746" y="1453357"/>
                  <a:pt x="609600" y="1344706"/>
                </a:cubicBezTo>
                <a:cubicBezTo>
                  <a:pt x="607550" y="1335481"/>
                  <a:pt x="603121" y="1326929"/>
                  <a:pt x="600635" y="1317812"/>
                </a:cubicBezTo>
                <a:cubicBezTo>
                  <a:pt x="594151" y="1294039"/>
                  <a:pt x="590499" y="1269471"/>
                  <a:pt x="582706" y="1246094"/>
                </a:cubicBezTo>
                <a:cubicBezTo>
                  <a:pt x="579718" y="1237129"/>
                  <a:pt x="576033" y="1228367"/>
                  <a:pt x="573741" y="1219200"/>
                </a:cubicBezTo>
                <a:cubicBezTo>
                  <a:pt x="570988" y="1208190"/>
                  <a:pt x="564592" y="1162115"/>
                  <a:pt x="555812" y="1147482"/>
                </a:cubicBezTo>
                <a:cubicBezTo>
                  <a:pt x="551464" y="1140234"/>
                  <a:pt x="543859" y="1135529"/>
                  <a:pt x="537882" y="1129553"/>
                </a:cubicBezTo>
                <a:cubicBezTo>
                  <a:pt x="520429" y="1077196"/>
                  <a:pt x="542573" y="1125279"/>
                  <a:pt x="502023" y="1084729"/>
                </a:cubicBezTo>
                <a:cubicBezTo>
                  <a:pt x="494405" y="1077110"/>
                  <a:pt x="491189" y="1065943"/>
                  <a:pt x="484094" y="1057835"/>
                </a:cubicBezTo>
                <a:cubicBezTo>
                  <a:pt x="470180" y="1041933"/>
                  <a:pt x="457200" y="1027953"/>
                  <a:pt x="439270" y="1013012"/>
                </a:cubicBezTo>
                <a:cubicBezTo>
                  <a:pt x="421340" y="998071"/>
                  <a:pt x="391458" y="974164"/>
                  <a:pt x="376517" y="968188"/>
                </a:cubicBezTo>
                <a:cubicBezTo>
                  <a:pt x="361576" y="962212"/>
                  <a:pt x="360083" y="980141"/>
                  <a:pt x="349624" y="977153"/>
                </a:cubicBezTo>
                <a:cubicBezTo>
                  <a:pt x="339165" y="974165"/>
                  <a:pt x="321235" y="959224"/>
                  <a:pt x="313764" y="950259"/>
                </a:cubicBezTo>
                <a:cubicBezTo>
                  <a:pt x="306293" y="941294"/>
                  <a:pt x="315259" y="935317"/>
                  <a:pt x="304800" y="923364"/>
                </a:cubicBezTo>
                <a:cubicBezTo>
                  <a:pt x="294341" y="911411"/>
                  <a:pt x="271929" y="903941"/>
                  <a:pt x="251012" y="878541"/>
                </a:cubicBezTo>
                <a:cubicBezTo>
                  <a:pt x="230095" y="853141"/>
                  <a:pt x="223770" y="800615"/>
                  <a:pt x="179294" y="770965"/>
                </a:cubicBezTo>
                <a:cubicBezTo>
                  <a:pt x="176306" y="759012"/>
                  <a:pt x="173714" y="746953"/>
                  <a:pt x="170329" y="735106"/>
                </a:cubicBezTo>
                <a:cubicBezTo>
                  <a:pt x="167733" y="726020"/>
                  <a:pt x="163657" y="717379"/>
                  <a:pt x="161365" y="708212"/>
                </a:cubicBezTo>
                <a:cubicBezTo>
                  <a:pt x="157670" y="693430"/>
                  <a:pt x="155388" y="678329"/>
                  <a:pt x="152400" y="663388"/>
                </a:cubicBezTo>
                <a:cubicBezTo>
                  <a:pt x="149412" y="585694"/>
                  <a:pt x="150692" y="507718"/>
                  <a:pt x="143435" y="430306"/>
                </a:cubicBezTo>
                <a:cubicBezTo>
                  <a:pt x="141671" y="411489"/>
                  <a:pt x="125506" y="376518"/>
                  <a:pt x="125506" y="376518"/>
                </a:cubicBezTo>
                <a:cubicBezTo>
                  <a:pt x="122518" y="328706"/>
                  <a:pt x="126933" y="279847"/>
                  <a:pt x="116541" y="233082"/>
                </a:cubicBezTo>
                <a:cubicBezTo>
                  <a:pt x="113330" y="218632"/>
                  <a:pt x="72201" y="210912"/>
                  <a:pt x="62753" y="206188"/>
                </a:cubicBezTo>
                <a:cubicBezTo>
                  <a:pt x="47221" y="198422"/>
                  <a:pt x="29047" y="184227"/>
                  <a:pt x="17929" y="170329"/>
                </a:cubicBezTo>
                <a:cubicBezTo>
                  <a:pt x="11198" y="161916"/>
                  <a:pt x="5976" y="152400"/>
                  <a:pt x="0" y="143435"/>
                </a:cubicBezTo>
                <a:cubicBezTo>
                  <a:pt x="1511" y="129834"/>
                  <a:pt x="-2603" y="54295"/>
                  <a:pt x="26894" y="35859"/>
                </a:cubicBezTo>
                <a:cubicBezTo>
                  <a:pt x="42920" y="25842"/>
                  <a:pt x="80682" y="17929"/>
                  <a:pt x="80682" y="17929"/>
                </a:cubicBezTo>
                <a:lnTo>
                  <a:pt x="89647" y="2689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Bohužel</a:t>
            </a:r>
            <a:r>
              <a:rPr lang="cs-CZ" sz="4400" dirty="0"/>
              <a:t>, nesprávně.</a:t>
            </a:r>
            <a:br>
              <a:rPr lang="cs-CZ" sz="4400" dirty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MORAVA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Její </a:t>
            </a:r>
            <a:r>
              <a:rPr lang="cs-CZ" dirty="0" smtClean="0"/>
              <a:t>název </a:t>
            </a:r>
            <a:r>
              <a:rPr lang="cs-CZ" dirty="0"/>
              <a:t>patří mezi nejstarší staroevropské názvy řek (pojmenovalo ji již </a:t>
            </a:r>
            <a:r>
              <a:rPr lang="cs-CZ" dirty="0" err="1"/>
              <a:t>předkeltské</a:t>
            </a:r>
            <a:r>
              <a:rPr lang="cs-CZ" dirty="0"/>
              <a:t> obyvatelstvo).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Podle </a:t>
            </a:r>
            <a:r>
              <a:rPr lang="cs-CZ" dirty="0"/>
              <a:t>názvu řeky byla pojmenována i historická země Morava.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Morava tvoří na </a:t>
            </a:r>
            <a:r>
              <a:rPr lang="cs-CZ" dirty="0"/>
              <a:t>dolním toku </a:t>
            </a:r>
            <a:r>
              <a:rPr lang="cs-CZ" dirty="0" smtClean="0"/>
              <a:t>státní </a:t>
            </a:r>
            <a:r>
              <a:rPr lang="cs-CZ" dirty="0"/>
              <a:t>hranici mezi </a:t>
            </a:r>
            <a:r>
              <a:rPr lang="cs-CZ" dirty="0" smtClean="0"/>
              <a:t>ČR a Slovenskem.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levým přítokem Dunaje.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44" r="39589"/>
          <a:stretch/>
        </p:blipFill>
        <p:spPr>
          <a:xfrm>
            <a:off x="4331599" y="1"/>
            <a:ext cx="4848913" cy="6855030"/>
          </a:xfrm>
          <a:prstGeom prst="rect">
            <a:avLst/>
          </a:prstGeom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Dyje?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1628800"/>
            <a:ext cx="8473440" cy="4901184"/>
          </a:xfrm>
          <a:prstGeom prst="rect">
            <a:avLst/>
          </a:prstGeom>
        </p:spPr>
      </p:pic>
      <p:sp>
        <p:nvSpPr>
          <p:cNvPr id="5" name="Volný tvar 4">
            <a:hlinkClick r:id="rId4" action="ppaction://hlinksldjump"/>
          </p:cNvPr>
          <p:cNvSpPr/>
          <p:nvPr/>
        </p:nvSpPr>
        <p:spPr>
          <a:xfrm>
            <a:off x="4455459" y="5136776"/>
            <a:ext cx="1981200" cy="1138518"/>
          </a:xfrm>
          <a:custGeom>
            <a:avLst/>
            <a:gdLst>
              <a:gd name="connsiteX0" fmla="*/ 116541 w 1981200"/>
              <a:gd name="connsiteY0" fmla="*/ 17930 h 1138518"/>
              <a:gd name="connsiteX1" fmla="*/ 116541 w 1981200"/>
              <a:gd name="connsiteY1" fmla="*/ 17930 h 1138518"/>
              <a:gd name="connsiteX2" fmla="*/ 62753 w 1981200"/>
              <a:gd name="connsiteY2" fmla="*/ 116542 h 1138518"/>
              <a:gd name="connsiteX3" fmla="*/ 44823 w 1981200"/>
              <a:gd name="connsiteY3" fmla="*/ 134471 h 1138518"/>
              <a:gd name="connsiteX4" fmla="*/ 35859 w 1981200"/>
              <a:gd name="connsiteY4" fmla="*/ 161365 h 1138518"/>
              <a:gd name="connsiteX5" fmla="*/ 17929 w 1981200"/>
              <a:gd name="connsiteY5" fmla="*/ 179295 h 1138518"/>
              <a:gd name="connsiteX6" fmla="*/ 0 w 1981200"/>
              <a:gd name="connsiteY6" fmla="*/ 233083 h 1138518"/>
              <a:gd name="connsiteX7" fmla="*/ 8965 w 1981200"/>
              <a:gd name="connsiteY7" fmla="*/ 502024 h 1138518"/>
              <a:gd name="connsiteX8" fmla="*/ 17929 w 1981200"/>
              <a:gd name="connsiteY8" fmla="*/ 528918 h 1138518"/>
              <a:gd name="connsiteX9" fmla="*/ 26894 w 1981200"/>
              <a:gd name="connsiteY9" fmla="*/ 564777 h 1138518"/>
              <a:gd name="connsiteX10" fmla="*/ 62753 w 1981200"/>
              <a:gd name="connsiteY10" fmla="*/ 636495 h 1138518"/>
              <a:gd name="connsiteX11" fmla="*/ 89647 w 1981200"/>
              <a:gd name="connsiteY11" fmla="*/ 681318 h 1138518"/>
              <a:gd name="connsiteX12" fmla="*/ 98612 w 1981200"/>
              <a:gd name="connsiteY12" fmla="*/ 708212 h 1138518"/>
              <a:gd name="connsiteX13" fmla="*/ 116541 w 1981200"/>
              <a:gd name="connsiteY13" fmla="*/ 726142 h 1138518"/>
              <a:gd name="connsiteX14" fmla="*/ 134470 w 1981200"/>
              <a:gd name="connsiteY14" fmla="*/ 753036 h 1138518"/>
              <a:gd name="connsiteX15" fmla="*/ 206188 w 1981200"/>
              <a:gd name="connsiteY15" fmla="*/ 779930 h 1138518"/>
              <a:gd name="connsiteX16" fmla="*/ 233082 w 1981200"/>
              <a:gd name="connsiteY16" fmla="*/ 788895 h 1138518"/>
              <a:gd name="connsiteX17" fmla="*/ 358588 w 1981200"/>
              <a:gd name="connsiteY17" fmla="*/ 779930 h 1138518"/>
              <a:gd name="connsiteX18" fmla="*/ 412376 w 1981200"/>
              <a:gd name="connsiteY18" fmla="*/ 762000 h 1138518"/>
              <a:gd name="connsiteX19" fmla="*/ 484094 w 1981200"/>
              <a:gd name="connsiteY19" fmla="*/ 726142 h 1138518"/>
              <a:gd name="connsiteX20" fmla="*/ 510988 w 1981200"/>
              <a:gd name="connsiteY20" fmla="*/ 717177 h 1138518"/>
              <a:gd name="connsiteX21" fmla="*/ 537882 w 1981200"/>
              <a:gd name="connsiteY21" fmla="*/ 770965 h 1138518"/>
              <a:gd name="connsiteX22" fmla="*/ 555812 w 1981200"/>
              <a:gd name="connsiteY22" fmla="*/ 788895 h 1138518"/>
              <a:gd name="connsiteX23" fmla="*/ 627529 w 1981200"/>
              <a:gd name="connsiteY23" fmla="*/ 878542 h 1138518"/>
              <a:gd name="connsiteX24" fmla="*/ 654423 w 1981200"/>
              <a:gd name="connsiteY24" fmla="*/ 896471 h 1138518"/>
              <a:gd name="connsiteX25" fmla="*/ 708212 w 1981200"/>
              <a:gd name="connsiteY25" fmla="*/ 914400 h 1138518"/>
              <a:gd name="connsiteX26" fmla="*/ 735106 w 1981200"/>
              <a:gd name="connsiteY26" fmla="*/ 932330 h 1138518"/>
              <a:gd name="connsiteX27" fmla="*/ 797859 w 1981200"/>
              <a:gd name="connsiteY27" fmla="*/ 914400 h 1138518"/>
              <a:gd name="connsiteX28" fmla="*/ 851647 w 1981200"/>
              <a:gd name="connsiteY28" fmla="*/ 878542 h 1138518"/>
              <a:gd name="connsiteX29" fmla="*/ 896470 w 1981200"/>
              <a:gd name="connsiteY29" fmla="*/ 869577 h 1138518"/>
              <a:gd name="connsiteX30" fmla="*/ 986117 w 1981200"/>
              <a:gd name="connsiteY30" fmla="*/ 878542 h 1138518"/>
              <a:gd name="connsiteX31" fmla="*/ 1021976 w 1981200"/>
              <a:gd name="connsiteY31" fmla="*/ 923365 h 1138518"/>
              <a:gd name="connsiteX32" fmla="*/ 1039906 w 1981200"/>
              <a:gd name="connsiteY32" fmla="*/ 941295 h 1138518"/>
              <a:gd name="connsiteX33" fmla="*/ 1093694 w 1981200"/>
              <a:gd name="connsiteY33" fmla="*/ 1004048 h 1138518"/>
              <a:gd name="connsiteX34" fmla="*/ 1147482 w 1981200"/>
              <a:gd name="connsiteY34" fmla="*/ 1039906 h 1138518"/>
              <a:gd name="connsiteX35" fmla="*/ 1201270 w 1981200"/>
              <a:gd name="connsiteY35" fmla="*/ 1057836 h 1138518"/>
              <a:gd name="connsiteX36" fmla="*/ 1255059 w 1981200"/>
              <a:gd name="connsiteY36" fmla="*/ 1084730 h 1138518"/>
              <a:gd name="connsiteX37" fmla="*/ 1281953 w 1981200"/>
              <a:gd name="connsiteY37" fmla="*/ 1075765 h 1138518"/>
              <a:gd name="connsiteX38" fmla="*/ 1299882 w 1981200"/>
              <a:gd name="connsiteY38" fmla="*/ 1021977 h 1138518"/>
              <a:gd name="connsiteX39" fmla="*/ 1308847 w 1981200"/>
              <a:gd name="connsiteY39" fmla="*/ 995083 h 1138518"/>
              <a:gd name="connsiteX40" fmla="*/ 1335741 w 1981200"/>
              <a:gd name="connsiteY40" fmla="*/ 986118 h 1138518"/>
              <a:gd name="connsiteX41" fmla="*/ 1371600 w 1981200"/>
              <a:gd name="connsiteY41" fmla="*/ 941295 h 1138518"/>
              <a:gd name="connsiteX42" fmla="*/ 1425388 w 1981200"/>
              <a:gd name="connsiteY42" fmla="*/ 905436 h 1138518"/>
              <a:gd name="connsiteX43" fmla="*/ 1443317 w 1981200"/>
              <a:gd name="connsiteY43" fmla="*/ 878542 h 1138518"/>
              <a:gd name="connsiteX44" fmla="*/ 1524000 w 1981200"/>
              <a:gd name="connsiteY44" fmla="*/ 833718 h 1138518"/>
              <a:gd name="connsiteX45" fmla="*/ 1550894 w 1981200"/>
              <a:gd name="connsiteY45" fmla="*/ 815789 h 1138518"/>
              <a:gd name="connsiteX46" fmla="*/ 1613647 w 1981200"/>
              <a:gd name="connsiteY46" fmla="*/ 797859 h 1138518"/>
              <a:gd name="connsiteX47" fmla="*/ 1712259 w 1981200"/>
              <a:gd name="connsiteY47" fmla="*/ 806824 h 1138518"/>
              <a:gd name="connsiteX48" fmla="*/ 1766047 w 1981200"/>
              <a:gd name="connsiteY48" fmla="*/ 833718 h 1138518"/>
              <a:gd name="connsiteX49" fmla="*/ 1819835 w 1981200"/>
              <a:gd name="connsiteY49" fmla="*/ 896471 h 1138518"/>
              <a:gd name="connsiteX50" fmla="*/ 1846729 w 1981200"/>
              <a:gd name="connsiteY50" fmla="*/ 941295 h 1138518"/>
              <a:gd name="connsiteX51" fmla="*/ 1855694 w 1981200"/>
              <a:gd name="connsiteY51" fmla="*/ 968189 h 1138518"/>
              <a:gd name="connsiteX52" fmla="*/ 1891553 w 1981200"/>
              <a:gd name="connsiteY52" fmla="*/ 1013012 h 1138518"/>
              <a:gd name="connsiteX53" fmla="*/ 1900517 w 1981200"/>
              <a:gd name="connsiteY53" fmla="*/ 1039906 h 1138518"/>
              <a:gd name="connsiteX54" fmla="*/ 1918447 w 1981200"/>
              <a:gd name="connsiteY54" fmla="*/ 1057836 h 1138518"/>
              <a:gd name="connsiteX55" fmla="*/ 1936376 w 1981200"/>
              <a:gd name="connsiteY55" fmla="*/ 1111624 h 1138518"/>
              <a:gd name="connsiteX56" fmla="*/ 1945341 w 1981200"/>
              <a:gd name="connsiteY56" fmla="*/ 1138518 h 1138518"/>
              <a:gd name="connsiteX57" fmla="*/ 1972235 w 1981200"/>
              <a:gd name="connsiteY57" fmla="*/ 1039906 h 1138518"/>
              <a:gd name="connsiteX58" fmla="*/ 1981200 w 1981200"/>
              <a:gd name="connsiteY58" fmla="*/ 1013012 h 1138518"/>
              <a:gd name="connsiteX59" fmla="*/ 1954306 w 1981200"/>
              <a:gd name="connsiteY59" fmla="*/ 905436 h 1138518"/>
              <a:gd name="connsiteX60" fmla="*/ 1936376 w 1981200"/>
              <a:gd name="connsiteY60" fmla="*/ 887506 h 1138518"/>
              <a:gd name="connsiteX61" fmla="*/ 1927412 w 1981200"/>
              <a:gd name="connsiteY61" fmla="*/ 860612 h 1138518"/>
              <a:gd name="connsiteX62" fmla="*/ 1909482 w 1981200"/>
              <a:gd name="connsiteY62" fmla="*/ 842683 h 1138518"/>
              <a:gd name="connsiteX63" fmla="*/ 1891553 w 1981200"/>
              <a:gd name="connsiteY63" fmla="*/ 788895 h 1138518"/>
              <a:gd name="connsiteX64" fmla="*/ 1873623 w 1981200"/>
              <a:gd name="connsiteY64" fmla="*/ 770965 h 1138518"/>
              <a:gd name="connsiteX65" fmla="*/ 1837765 w 1981200"/>
              <a:gd name="connsiteY65" fmla="*/ 717177 h 1138518"/>
              <a:gd name="connsiteX66" fmla="*/ 1694329 w 1981200"/>
              <a:gd name="connsiteY66" fmla="*/ 699248 h 1138518"/>
              <a:gd name="connsiteX67" fmla="*/ 1667435 w 1981200"/>
              <a:gd name="connsiteY67" fmla="*/ 690283 h 1138518"/>
              <a:gd name="connsiteX68" fmla="*/ 1649506 w 1981200"/>
              <a:gd name="connsiteY68" fmla="*/ 672353 h 1138518"/>
              <a:gd name="connsiteX69" fmla="*/ 1595717 w 1981200"/>
              <a:gd name="connsiteY69" fmla="*/ 654424 h 1138518"/>
              <a:gd name="connsiteX70" fmla="*/ 1488141 w 1981200"/>
              <a:gd name="connsiteY70" fmla="*/ 636495 h 1138518"/>
              <a:gd name="connsiteX71" fmla="*/ 1362635 w 1981200"/>
              <a:gd name="connsiteY71" fmla="*/ 654424 h 1138518"/>
              <a:gd name="connsiteX72" fmla="*/ 1335741 w 1981200"/>
              <a:gd name="connsiteY72" fmla="*/ 672353 h 1138518"/>
              <a:gd name="connsiteX73" fmla="*/ 1299882 w 1981200"/>
              <a:gd name="connsiteY73" fmla="*/ 708212 h 1138518"/>
              <a:gd name="connsiteX74" fmla="*/ 1272988 w 1981200"/>
              <a:gd name="connsiteY74" fmla="*/ 753036 h 1138518"/>
              <a:gd name="connsiteX75" fmla="*/ 1264023 w 1981200"/>
              <a:gd name="connsiteY75" fmla="*/ 779930 h 1138518"/>
              <a:gd name="connsiteX76" fmla="*/ 1246094 w 1981200"/>
              <a:gd name="connsiteY76" fmla="*/ 806824 h 1138518"/>
              <a:gd name="connsiteX77" fmla="*/ 1201270 w 1981200"/>
              <a:gd name="connsiteY77" fmla="*/ 869577 h 1138518"/>
              <a:gd name="connsiteX78" fmla="*/ 1120588 w 1981200"/>
              <a:gd name="connsiteY78" fmla="*/ 842683 h 1138518"/>
              <a:gd name="connsiteX79" fmla="*/ 1084729 w 1981200"/>
              <a:gd name="connsiteY79" fmla="*/ 806824 h 1138518"/>
              <a:gd name="connsiteX80" fmla="*/ 1066800 w 1981200"/>
              <a:gd name="connsiteY80" fmla="*/ 779930 h 1138518"/>
              <a:gd name="connsiteX81" fmla="*/ 995082 w 1981200"/>
              <a:gd name="connsiteY81" fmla="*/ 726142 h 1138518"/>
              <a:gd name="connsiteX82" fmla="*/ 717176 w 1981200"/>
              <a:gd name="connsiteY82" fmla="*/ 708212 h 1138518"/>
              <a:gd name="connsiteX83" fmla="*/ 654423 w 1981200"/>
              <a:gd name="connsiteY83" fmla="*/ 663389 h 1138518"/>
              <a:gd name="connsiteX84" fmla="*/ 636494 w 1981200"/>
              <a:gd name="connsiteY84" fmla="*/ 645459 h 1138518"/>
              <a:gd name="connsiteX85" fmla="*/ 591670 w 1981200"/>
              <a:gd name="connsiteY85" fmla="*/ 582706 h 1138518"/>
              <a:gd name="connsiteX86" fmla="*/ 564776 w 1981200"/>
              <a:gd name="connsiteY86" fmla="*/ 564777 h 1138518"/>
              <a:gd name="connsiteX87" fmla="*/ 510988 w 1981200"/>
              <a:gd name="connsiteY87" fmla="*/ 546848 h 1138518"/>
              <a:gd name="connsiteX88" fmla="*/ 385482 w 1981200"/>
              <a:gd name="connsiteY88" fmla="*/ 573742 h 1138518"/>
              <a:gd name="connsiteX89" fmla="*/ 331694 w 1981200"/>
              <a:gd name="connsiteY89" fmla="*/ 591671 h 1138518"/>
              <a:gd name="connsiteX90" fmla="*/ 304800 w 1981200"/>
              <a:gd name="connsiteY90" fmla="*/ 600636 h 1138518"/>
              <a:gd name="connsiteX91" fmla="*/ 224117 w 1981200"/>
              <a:gd name="connsiteY91" fmla="*/ 591671 h 1138518"/>
              <a:gd name="connsiteX92" fmla="*/ 197223 w 1981200"/>
              <a:gd name="connsiteY92" fmla="*/ 582706 h 1138518"/>
              <a:gd name="connsiteX93" fmla="*/ 179294 w 1981200"/>
              <a:gd name="connsiteY93" fmla="*/ 555812 h 1138518"/>
              <a:gd name="connsiteX94" fmla="*/ 170329 w 1981200"/>
              <a:gd name="connsiteY94" fmla="*/ 528918 h 1138518"/>
              <a:gd name="connsiteX95" fmla="*/ 188259 w 1981200"/>
              <a:gd name="connsiteY95" fmla="*/ 322730 h 1138518"/>
              <a:gd name="connsiteX96" fmla="*/ 206188 w 1981200"/>
              <a:gd name="connsiteY96" fmla="*/ 233083 h 1138518"/>
              <a:gd name="connsiteX97" fmla="*/ 215153 w 1981200"/>
              <a:gd name="connsiteY97" fmla="*/ 0 h 1138518"/>
              <a:gd name="connsiteX98" fmla="*/ 116541 w 1981200"/>
              <a:gd name="connsiteY98" fmla="*/ 35859 h 1138518"/>
              <a:gd name="connsiteX99" fmla="*/ 116541 w 1981200"/>
              <a:gd name="connsiteY99" fmla="*/ 17930 h 11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981200" h="1138518">
                <a:moveTo>
                  <a:pt x="116541" y="17930"/>
                </a:moveTo>
                <a:lnTo>
                  <a:pt x="116541" y="17930"/>
                </a:lnTo>
                <a:cubicBezTo>
                  <a:pt x="102953" y="45105"/>
                  <a:pt x="84588" y="89249"/>
                  <a:pt x="62753" y="116542"/>
                </a:cubicBezTo>
                <a:cubicBezTo>
                  <a:pt x="57473" y="123142"/>
                  <a:pt x="50800" y="128495"/>
                  <a:pt x="44823" y="134471"/>
                </a:cubicBezTo>
                <a:cubicBezTo>
                  <a:pt x="41835" y="143436"/>
                  <a:pt x="40721" y="153262"/>
                  <a:pt x="35859" y="161365"/>
                </a:cubicBezTo>
                <a:cubicBezTo>
                  <a:pt x="31510" y="168613"/>
                  <a:pt x="21709" y="171735"/>
                  <a:pt x="17929" y="179295"/>
                </a:cubicBezTo>
                <a:cubicBezTo>
                  <a:pt x="9477" y="196199"/>
                  <a:pt x="0" y="233083"/>
                  <a:pt x="0" y="233083"/>
                </a:cubicBezTo>
                <a:cubicBezTo>
                  <a:pt x="2988" y="322730"/>
                  <a:pt x="3539" y="412491"/>
                  <a:pt x="8965" y="502024"/>
                </a:cubicBezTo>
                <a:cubicBezTo>
                  <a:pt x="9537" y="511456"/>
                  <a:pt x="15333" y="519832"/>
                  <a:pt x="17929" y="528918"/>
                </a:cubicBezTo>
                <a:cubicBezTo>
                  <a:pt x="21314" y="540765"/>
                  <a:pt x="23354" y="552976"/>
                  <a:pt x="26894" y="564777"/>
                </a:cubicBezTo>
                <a:cubicBezTo>
                  <a:pt x="44553" y="623641"/>
                  <a:pt x="32775" y="606517"/>
                  <a:pt x="62753" y="636495"/>
                </a:cubicBezTo>
                <a:cubicBezTo>
                  <a:pt x="88144" y="712675"/>
                  <a:pt x="52732" y="619796"/>
                  <a:pt x="89647" y="681318"/>
                </a:cubicBezTo>
                <a:cubicBezTo>
                  <a:pt x="94509" y="689421"/>
                  <a:pt x="93750" y="700109"/>
                  <a:pt x="98612" y="708212"/>
                </a:cubicBezTo>
                <a:cubicBezTo>
                  <a:pt x="102960" y="715460"/>
                  <a:pt x="111261" y="719542"/>
                  <a:pt x="116541" y="726142"/>
                </a:cubicBezTo>
                <a:cubicBezTo>
                  <a:pt x="123271" y="734555"/>
                  <a:pt x="126193" y="746139"/>
                  <a:pt x="134470" y="753036"/>
                </a:cubicBezTo>
                <a:cubicBezTo>
                  <a:pt x="156267" y="771200"/>
                  <a:pt x="180489" y="772587"/>
                  <a:pt x="206188" y="779930"/>
                </a:cubicBezTo>
                <a:cubicBezTo>
                  <a:pt x="215274" y="782526"/>
                  <a:pt x="224117" y="785907"/>
                  <a:pt x="233082" y="788895"/>
                </a:cubicBezTo>
                <a:cubicBezTo>
                  <a:pt x="274917" y="785907"/>
                  <a:pt x="317110" y="786152"/>
                  <a:pt x="358588" y="779930"/>
                </a:cubicBezTo>
                <a:cubicBezTo>
                  <a:pt x="377278" y="777126"/>
                  <a:pt x="412376" y="762000"/>
                  <a:pt x="412376" y="762000"/>
                </a:cubicBezTo>
                <a:cubicBezTo>
                  <a:pt x="443670" y="730707"/>
                  <a:pt x="422287" y="746744"/>
                  <a:pt x="484094" y="726142"/>
                </a:cubicBezTo>
                <a:lnTo>
                  <a:pt x="510988" y="717177"/>
                </a:lnTo>
                <a:cubicBezTo>
                  <a:pt x="520457" y="745582"/>
                  <a:pt x="518022" y="746140"/>
                  <a:pt x="537882" y="770965"/>
                </a:cubicBezTo>
                <a:cubicBezTo>
                  <a:pt x="543162" y="777565"/>
                  <a:pt x="550741" y="782133"/>
                  <a:pt x="555812" y="788895"/>
                </a:cubicBezTo>
                <a:cubicBezTo>
                  <a:pt x="579789" y="820865"/>
                  <a:pt x="593109" y="855596"/>
                  <a:pt x="627529" y="878542"/>
                </a:cubicBezTo>
                <a:cubicBezTo>
                  <a:pt x="636494" y="884518"/>
                  <a:pt x="644577" y="892095"/>
                  <a:pt x="654423" y="896471"/>
                </a:cubicBezTo>
                <a:cubicBezTo>
                  <a:pt x="671694" y="904147"/>
                  <a:pt x="708212" y="914400"/>
                  <a:pt x="708212" y="914400"/>
                </a:cubicBezTo>
                <a:cubicBezTo>
                  <a:pt x="717177" y="920377"/>
                  <a:pt x="724440" y="930806"/>
                  <a:pt x="735106" y="932330"/>
                </a:cubicBezTo>
                <a:cubicBezTo>
                  <a:pt x="738799" y="932858"/>
                  <a:pt x="790977" y="918223"/>
                  <a:pt x="797859" y="914400"/>
                </a:cubicBezTo>
                <a:cubicBezTo>
                  <a:pt x="816696" y="903935"/>
                  <a:pt x="830517" y="882768"/>
                  <a:pt x="851647" y="878542"/>
                </a:cubicBezTo>
                <a:lnTo>
                  <a:pt x="896470" y="869577"/>
                </a:lnTo>
                <a:cubicBezTo>
                  <a:pt x="926352" y="872565"/>
                  <a:pt x="956982" y="871258"/>
                  <a:pt x="986117" y="878542"/>
                </a:cubicBezTo>
                <a:cubicBezTo>
                  <a:pt x="996942" y="881248"/>
                  <a:pt x="1018128" y="918555"/>
                  <a:pt x="1021976" y="923365"/>
                </a:cubicBezTo>
                <a:cubicBezTo>
                  <a:pt x="1027256" y="929965"/>
                  <a:pt x="1034626" y="934695"/>
                  <a:pt x="1039906" y="941295"/>
                </a:cubicBezTo>
                <a:cubicBezTo>
                  <a:pt x="1063080" y="970262"/>
                  <a:pt x="1056699" y="979385"/>
                  <a:pt x="1093694" y="1004048"/>
                </a:cubicBezTo>
                <a:cubicBezTo>
                  <a:pt x="1111623" y="1016001"/>
                  <a:pt x="1127040" y="1033092"/>
                  <a:pt x="1147482" y="1039906"/>
                </a:cubicBezTo>
                <a:lnTo>
                  <a:pt x="1201270" y="1057836"/>
                </a:lnTo>
                <a:cubicBezTo>
                  <a:pt x="1220356" y="1076921"/>
                  <a:pt x="1222016" y="1084730"/>
                  <a:pt x="1255059" y="1084730"/>
                </a:cubicBezTo>
                <a:cubicBezTo>
                  <a:pt x="1264509" y="1084730"/>
                  <a:pt x="1272988" y="1078753"/>
                  <a:pt x="1281953" y="1075765"/>
                </a:cubicBezTo>
                <a:lnTo>
                  <a:pt x="1299882" y="1021977"/>
                </a:lnTo>
                <a:cubicBezTo>
                  <a:pt x="1302870" y="1013012"/>
                  <a:pt x="1299882" y="998071"/>
                  <a:pt x="1308847" y="995083"/>
                </a:cubicBezTo>
                <a:lnTo>
                  <a:pt x="1335741" y="986118"/>
                </a:lnTo>
                <a:cubicBezTo>
                  <a:pt x="1347505" y="968472"/>
                  <a:pt x="1354565" y="954071"/>
                  <a:pt x="1371600" y="941295"/>
                </a:cubicBezTo>
                <a:cubicBezTo>
                  <a:pt x="1388839" y="928366"/>
                  <a:pt x="1425388" y="905436"/>
                  <a:pt x="1425388" y="905436"/>
                </a:cubicBezTo>
                <a:cubicBezTo>
                  <a:pt x="1431364" y="896471"/>
                  <a:pt x="1435209" y="885637"/>
                  <a:pt x="1443317" y="878542"/>
                </a:cubicBezTo>
                <a:cubicBezTo>
                  <a:pt x="1518690" y="812591"/>
                  <a:pt x="1470646" y="860395"/>
                  <a:pt x="1524000" y="833718"/>
                </a:cubicBezTo>
                <a:cubicBezTo>
                  <a:pt x="1533637" y="828900"/>
                  <a:pt x="1541257" y="820607"/>
                  <a:pt x="1550894" y="815789"/>
                </a:cubicBezTo>
                <a:cubicBezTo>
                  <a:pt x="1563756" y="809358"/>
                  <a:pt x="1602156" y="800732"/>
                  <a:pt x="1613647" y="797859"/>
                </a:cubicBezTo>
                <a:cubicBezTo>
                  <a:pt x="1646518" y="800847"/>
                  <a:pt x="1679585" y="802156"/>
                  <a:pt x="1712259" y="806824"/>
                </a:cubicBezTo>
                <a:cubicBezTo>
                  <a:pt x="1731347" y="809551"/>
                  <a:pt x="1751845" y="821545"/>
                  <a:pt x="1766047" y="833718"/>
                </a:cubicBezTo>
                <a:cubicBezTo>
                  <a:pt x="1785348" y="850261"/>
                  <a:pt x="1807939" y="872679"/>
                  <a:pt x="1819835" y="896471"/>
                </a:cubicBezTo>
                <a:cubicBezTo>
                  <a:pt x="1843110" y="943021"/>
                  <a:pt x="1811710" y="906274"/>
                  <a:pt x="1846729" y="941295"/>
                </a:cubicBezTo>
                <a:cubicBezTo>
                  <a:pt x="1849717" y="950260"/>
                  <a:pt x="1851468" y="959737"/>
                  <a:pt x="1855694" y="968189"/>
                </a:cubicBezTo>
                <a:cubicBezTo>
                  <a:pt x="1867004" y="990809"/>
                  <a:pt x="1874875" y="996335"/>
                  <a:pt x="1891553" y="1013012"/>
                </a:cubicBezTo>
                <a:cubicBezTo>
                  <a:pt x="1894541" y="1021977"/>
                  <a:pt x="1895655" y="1031803"/>
                  <a:pt x="1900517" y="1039906"/>
                </a:cubicBezTo>
                <a:cubicBezTo>
                  <a:pt x="1904866" y="1047154"/>
                  <a:pt x="1914667" y="1050276"/>
                  <a:pt x="1918447" y="1057836"/>
                </a:cubicBezTo>
                <a:cubicBezTo>
                  <a:pt x="1926899" y="1074740"/>
                  <a:pt x="1930400" y="1093695"/>
                  <a:pt x="1936376" y="1111624"/>
                </a:cubicBezTo>
                <a:lnTo>
                  <a:pt x="1945341" y="1138518"/>
                </a:lnTo>
                <a:cubicBezTo>
                  <a:pt x="1958012" y="1075166"/>
                  <a:pt x="1949489" y="1108146"/>
                  <a:pt x="1972235" y="1039906"/>
                </a:cubicBezTo>
                <a:lnTo>
                  <a:pt x="1981200" y="1013012"/>
                </a:lnTo>
                <a:cubicBezTo>
                  <a:pt x="1978237" y="995236"/>
                  <a:pt x="1968511" y="919641"/>
                  <a:pt x="1954306" y="905436"/>
                </a:cubicBezTo>
                <a:lnTo>
                  <a:pt x="1936376" y="887506"/>
                </a:lnTo>
                <a:cubicBezTo>
                  <a:pt x="1933388" y="878541"/>
                  <a:pt x="1932274" y="868715"/>
                  <a:pt x="1927412" y="860612"/>
                </a:cubicBezTo>
                <a:cubicBezTo>
                  <a:pt x="1923063" y="853364"/>
                  <a:pt x="1913262" y="850243"/>
                  <a:pt x="1909482" y="842683"/>
                </a:cubicBezTo>
                <a:cubicBezTo>
                  <a:pt x="1901030" y="825779"/>
                  <a:pt x="1904917" y="802259"/>
                  <a:pt x="1891553" y="788895"/>
                </a:cubicBezTo>
                <a:cubicBezTo>
                  <a:pt x="1885576" y="782918"/>
                  <a:pt x="1878694" y="777727"/>
                  <a:pt x="1873623" y="770965"/>
                </a:cubicBezTo>
                <a:cubicBezTo>
                  <a:pt x="1860694" y="753726"/>
                  <a:pt x="1858207" y="723991"/>
                  <a:pt x="1837765" y="717177"/>
                </a:cubicBezTo>
                <a:cubicBezTo>
                  <a:pt x="1773908" y="695891"/>
                  <a:pt x="1820292" y="708937"/>
                  <a:pt x="1694329" y="699248"/>
                </a:cubicBezTo>
                <a:cubicBezTo>
                  <a:pt x="1685364" y="696260"/>
                  <a:pt x="1675538" y="695145"/>
                  <a:pt x="1667435" y="690283"/>
                </a:cubicBezTo>
                <a:cubicBezTo>
                  <a:pt x="1660188" y="685934"/>
                  <a:pt x="1657066" y="676133"/>
                  <a:pt x="1649506" y="672353"/>
                </a:cubicBezTo>
                <a:cubicBezTo>
                  <a:pt x="1632602" y="663901"/>
                  <a:pt x="1613647" y="660400"/>
                  <a:pt x="1595717" y="654424"/>
                </a:cubicBezTo>
                <a:cubicBezTo>
                  <a:pt x="1543148" y="636901"/>
                  <a:pt x="1578226" y="646504"/>
                  <a:pt x="1488141" y="636495"/>
                </a:cubicBezTo>
                <a:cubicBezTo>
                  <a:pt x="1462939" y="638786"/>
                  <a:pt x="1397130" y="637177"/>
                  <a:pt x="1362635" y="654424"/>
                </a:cubicBezTo>
                <a:cubicBezTo>
                  <a:pt x="1352998" y="659242"/>
                  <a:pt x="1343921" y="665341"/>
                  <a:pt x="1335741" y="672353"/>
                </a:cubicBezTo>
                <a:cubicBezTo>
                  <a:pt x="1322906" y="683354"/>
                  <a:pt x="1299882" y="708212"/>
                  <a:pt x="1299882" y="708212"/>
                </a:cubicBezTo>
                <a:cubicBezTo>
                  <a:pt x="1274486" y="784398"/>
                  <a:pt x="1309905" y="691507"/>
                  <a:pt x="1272988" y="753036"/>
                </a:cubicBezTo>
                <a:cubicBezTo>
                  <a:pt x="1268126" y="761139"/>
                  <a:pt x="1268249" y="771478"/>
                  <a:pt x="1264023" y="779930"/>
                </a:cubicBezTo>
                <a:cubicBezTo>
                  <a:pt x="1259205" y="789567"/>
                  <a:pt x="1250470" y="796978"/>
                  <a:pt x="1246094" y="806824"/>
                </a:cubicBezTo>
                <a:cubicBezTo>
                  <a:pt x="1216992" y="872305"/>
                  <a:pt x="1250187" y="853271"/>
                  <a:pt x="1201270" y="869577"/>
                </a:cubicBezTo>
                <a:cubicBezTo>
                  <a:pt x="1156411" y="862100"/>
                  <a:pt x="1151014" y="868762"/>
                  <a:pt x="1120588" y="842683"/>
                </a:cubicBezTo>
                <a:cubicBezTo>
                  <a:pt x="1107753" y="831682"/>
                  <a:pt x="1094106" y="820889"/>
                  <a:pt x="1084729" y="806824"/>
                </a:cubicBezTo>
                <a:cubicBezTo>
                  <a:pt x="1078753" y="797859"/>
                  <a:pt x="1073531" y="788343"/>
                  <a:pt x="1066800" y="779930"/>
                </a:cubicBezTo>
                <a:cubicBezTo>
                  <a:pt x="1051354" y="760622"/>
                  <a:pt x="1010726" y="731357"/>
                  <a:pt x="995082" y="726142"/>
                </a:cubicBezTo>
                <a:cubicBezTo>
                  <a:pt x="888761" y="690700"/>
                  <a:pt x="977632" y="717514"/>
                  <a:pt x="717176" y="708212"/>
                </a:cubicBezTo>
                <a:cubicBezTo>
                  <a:pt x="674246" y="693903"/>
                  <a:pt x="696963" y="705929"/>
                  <a:pt x="654423" y="663389"/>
                </a:cubicBezTo>
                <a:lnTo>
                  <a:pt x="636494" y="645459"/>
                </a:lnTo>
                <a:cubicBezTo>
                  <a:pt x="609601" y="564778"/>
                  <a:pt x="639482" y="606612"/>
                  <a:pt x="591670" y="582706"/>
                </a:cubicBezTo>
                <a:cubicBezTo>
                  <a:pt x="582033" y="577888"/>
                  <a:pt x="574622" y="569153"/>
                  <a:pt x="564776" y="564777"/>
                </a:cubicBezTo>
                <a:cubicBezTo>
                  <a:pt x="547506" y="557101"/>
                  <a:pt x="510988" y="546848"/>
                  <a:pt x="510988" y="546848"/>
                </a:cubicBezTo>
                <a:cubicBezTo>
                  <a:pt x="420511" y="558157"/>
                  <a:pt x="462130" y="548193"/>
                  <a:pt x="385482" y="573742"/>
                </a:cubicBezTo>
                <a:lnTo>
                  <a:pt x="331694" y="591671"/>
                </a:lnTo>
                <a:lnTo>
                  <a:pt x="304800" y="600636"/>
                </a:lnTo>
                <a:cubicBezTo>
                  <a:pt x="277906" y="597648"/>
                  <a:pt x="250809" y="596120"/>
                  <a:pt x="224117" y="591671"/>
                </a:cubicBezTo>
                <a:cubicBezTo>
                  <a:pt x="214796" y="590117"/>
                  <a:pt x="204602" y="588609"/>
                  <a:pt x="197223" y="582706"/>
                </a:cubicBezTo>
                <a:cubicBezTo>
                  <a:pt x="188810" y="575975"/>
                  <a:pt x="184112" y="565449"/>
                  <a:pt x="179294" y="555812"/>
                </a:cubicBezTo>
                <a:cubicBezTo>
                  <a:pt x="175068" y="547360"/>
                  <a:pt x="173317" y="537883"/>
                  <a:pt x="170329" y="528918"/>
                </a:cubicBezTo>
                <a:cubicBezTo>
                  <a:pt x="179091" y="397495"/>
                  <a:pt x="174690" y="424498"/>
                  <a:pt x="188259" y="322730"/>
                </a:cubicBezTo>
                <a:cubicBezTo>
                  <a:pt x="197416" y="254053"/>
                  <a:pt x="191052" y="278488"/>
                  <a:pt x="206188" y="233083"/>
                </a:cubicBezTo>
                <a:cubicBezTo>
                  <a:pt x="227842" y="59848"/>
                  <a:pt x="228911" y="137593"/>
                  <a:pt x="215153" y="0"/>
                </a:cubicBezTo>
                <a:cubicBezTo>
                  <a:pt x="132625" y="9170"/>
                  <a:pt x="145951" y="-13158"/>
                  <a:pt x="116541" y="35859"/>
                </a:cubicBezTo>
                <a:cubicBezTo>
                  <a:pt x="113103" y="41589"/>
                  <a:pt x="116541" y="20918"/>
                  <a:pt x="116541" y="1793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662</TotalTime>
  <Words>543</Words>
  <Application>Microsoft Office PowerPoint</Application>
  <PresentationFormat>Předvádění na obrazovce (4:3)</PresentationFormat>
  <Paragraphs>114</Paragraphs>
  <Slides>31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Modul</vt:lpstr>
      <vt:lpstr>Prezentace aplikace PowerPoint</vt:lpstr>
      <vt:lpstr>VODSTVO </vt:lpstr>
      <vt:lpstr>ÚMOŘÍ   </vt:lpstr>
      <vt:lpstr>MORAVA – ÚMOŘÍ ČERNÉHO MOŘE</vt:lpstr>
      <vt:lpstr>Hra na upevnění znalosti řek</vt:lpstr>
      <vt:lpstr>Kde leží řeka Morava?</vt:lpstr>
      <vt:lpstr> Bohužel, nesprávně. </vt:lpstr>
      <vt:lpstr>ŘEKA  MORAVA</vt:lpstr>
      <vt:lpstr>Kde leží řeka Dyje?</vt:lpstr>
      <vt:lpstr>Chyba, chyba, chyba</vt:lpstr>
      <vt:lpstr>ŘEKA  DYJE</vt:lpstr>
      <vt:lpstr>Kde leží řeka Bečva?</vt:lpstr>
      <vt:lpstr>Ne, ne, chyba.</vt:lpstr>
      <vt:lpstr>ŘEKA BEČVA</vt:lpstr>
      <vt:lpstr>Kde leží řeka Haná?</vt:lpstr>
      <vt:lpstr>Těsně vedle.</vt:lpstr>
      <vt:lpstr>ŘEKA HANÁ</vt:lpstr>
      <vt:lpstr>Kde leží řeka Jihlava?</vt:lpstr>
      <vt:lpstr>Ajajaj, myslím že ses přehmátl.</vt:lpstr>
      <vt:lpstr>ŘEKA JIHLAVA</vt:lpstr>
      <vt:lpstr>Kde leží řeka Svitava?</vt:lpstr>
      <vt:lpstr>Chyba! Přemýšlej!</vt:lpstr>
      <vt:lpstr>ŘEKA SVITAVA</vt:lpstr>
      <vt:lpstr>Kde leží řeka Svratka?</vt:lpstr>
      <vt:lpstr>Chyba, zkus to ještě jednou.</vt:lpstr>
      <vt:lpstr>ŘEKA SVRATKA</vt:lpstr>
      <vt:lpstr>Kde leží řeka Oslava?</vt:lpstr>
      <vt:lpstr>Chyba, to nemyslíš vážně?</vt:lpstr>
      <vt:lpstr>ŘEKA OSLAVA</vt:lpstr>
      <vt:lpstr>Prezentace aplikace PowerPoint</vt:lpstr>
      <vt:lpstr>Obrazový a fotografický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68</cp:revision>
  <dcterms:created xsi:type="dcterms:W3CDTF">2013-12-01T17:16:49Z</dcterms:created>
  <dcterms:modified xsi:type="dcterms:W3CDTF">2014-01-23T23:00:49Z</dcterms:modified>
</cp:coreProperties>
</file>