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8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4C22-5466-42D4-9B38-F66B2202C0E5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073DB-6EB0-498D-9650-C3A72651AC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76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7FC40-F7BD-4C74-8207-B227F68F1E5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0DC1-FEE5-4B35-845B-C6D38664105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27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271F9F-790A-49DE-99BD-19CFA7497F89}" type="datetimeFigureOut">
              <a:rPr lang="cs-CZ" smtClean="0"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7AB4F4-CB37-4927-A3BB-54F370D36AD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35696" y="1484784"/>
            <a:ext cx="547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Calibri" pitchFamily="34" charset="0"/>
              </a:rPr>
              <a:t>Základní škola Sedmikráska, o.p.s.</a:t>
            </a:r>
          </a:p>
          <a:p>
            <a:pPr algn="ctr"/>
            <a:r>
              <a:rPr lang="cs-CZ" sz="1400" dirty="0" err="1">
                <a:latin typeface="Calibri" pitchFamily="34" charset="0"/>
              </a:rPr>
              <a:t>Bezručova</a:t>
            </a:r>
            <a:r>
              <a:rPr lang="cs-CZ" sz="1400" dirty="0">
                <a:latin typeface="Calibri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2411760" y="2060848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ČESKÁ REPUBLIKA </a:t>
            </a:r>
          </a:p>
          <a:p>
            <a:pPr algn="ctr"/>
            <a:r>
              <a:rPr lang="cs-CZ" sz="2800" dirty="0" smtClean="0"/>
              <a:t>Odra a její přítoky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91680" y="3050957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Autor:  Mgr. </a:t>
            </a:r>
            <a:r>
              <a:rPr lang="cs-CZ" sz="1200" dirty="0" smtClean="0">
                <a:latin typeface="Calibri" pitchFamily="34" charset="0"/>
              </a:rPr>
              <a:t>Pavel Sedlák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Vytvořeno</a:t>
            </a:r>
            <a:r>
              <a:rPr lang="cs-CZ" sz="1200" dirty="0" smtClean="0">
                <a:latin typeface="Calibri" pitchFamily="34" charset="0"/>
              </a:rPr>
              <a:t>: září 2013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Název: </a:t>
            </a:r>
            <a:r>
              <a:rPr lang="cs-CZ" sz="1200" dirty="0" smtClean="0">
                <a:latin typeface="Calibri" pitchFamily="34" charset="0"/>
              </a:rPr>
              <a:t>VY_32_INOVACE_VL_04_ČESKÁ REPUBLIKA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4</a:t>
            </a:r>
            <a:r>
              <a:rPr lang="cs-CZ" sz="1200" dirty="0" smtClean="0">
                <a:latin typeface="Calibri" pitchFamily="34" charset="0"/>
              </a:rPr>
              <a:t>. – 5. ročník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267744" y="39330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Projekt Sedmikráska</a:t>
            </a:r>
          </a:p>
          <a:p>
            <a:pPr algn="ctr"/>
            <a:r>
              <a:rPr lang="cs-CZ" sz="1200" dirty="0">
                <a:latin typeface="Calibri" pitchFamily="34" charset="0"/>
              </a:rPr>
              <a:t>CZ.1.07/1.4.00/21.3812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57498"/>
              </p:ext>
            </p:extLst>
          </p:nvPr>
        </p:nvGraphicFramePr>
        <p:xfrm>
          <a:off x="611560" y="4725145"/>
          <a:ext cx="7920880" cy="1512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3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 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7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Základní vzdělávání,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. stupeň.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Člověk a příroda, vodstvo ČR, povodí,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vyhledávání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řek. </a:t>
                      </a:r>
                    </a:p>
                    <a:p>
                      <a:pPr algn="l"/>
                      <a:endParaRPr lang="cs-CZ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Tato interaktivní prezentace je určena pro žáky 4. a 5. tříd 1. stupně.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Žáci se seznamují s </a:t>
                      </a:r>
                      <a:r>
                        <a:rPr kumimoji="0" lang="cs-CZ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povodím </a:t>
                      </a:r>
                      <a:r>
                        <a:rPr kumimoji="0" lang="cs-CZ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Odry,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lokalizují jednotlivé přítoky a získávají o nich základní informace.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Chyba, chyba, chyba</a:t>
            </a:r>
            <a:endParaRPr lang="cs-CZ" dirty="0"/>
          </a:p>
        </p:txBody>
      </p:sp>
      <p:pic>
        <p:nvPicPr>
          <p:cNvPr id="4" name="Obrázek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4"/>
          <a:stretch/>
        </p:blipFill>
        <p:spPr>
          <a:xfrm>
            <a:off x="4828374" y="0"/>
            <a:ext cx="4315626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OLŠE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Olše (v </a:t>
            </a:r>
            <a:r>
              <a:rPr lang="cs-CZ" sz="2000" dirty="0"/>
              <a:t>těšínském nářečí </a:t>
            </a:r>
            <a:r>
              <a:rPr lang="cs-CZ" sz="2000" dirty="0" err="1"/>
              <a:t>Olza</a:t>
            </a:r>
            <a:r>
              <a:rPr lang="cs-CZ" sz="2000" dirty="0"/>
              <a:t>) je </a:t>
            </a:r>
            <a:r>
              <a:rPr lang="cs-CZ" sz="2000" dirty="0" smtClean="0"/>
              <a:t>pravým přítokem řeky Odry.</a:t>
            </a:r>
          </a:p>
          <a:p>
            <a:endParaRPr lang="cs-CZ" sz="2000" dirty="0"/>
          </a:p>
          <a:p>
            <a:r>
              <a:rPr lang="cs-CZ" sz="2000" dirty="0" smtClean="0"/>
              <a:t>Na </a:t>
            </a:r>
            <a:r>
              <a:rPr lang="cs-CZ" sz="2000" dirty="0"/>
              <a:t>řece Olši leží několik významných měst, z nichž </a:t>
            </a:r>
            <a:r>
              <a:rPr lang="cs-CZ" sz="2000" dirty="0" smtClean="0"/>
              <a:t>největší </a:t>
            </a:r>
            <a:r>
              <a:rPr lang="cs-CZ" sz="2000" dirty="0"/>
              <a:t>je </a:t>
            </a:r>
            <a:r>
              <a:rPr lang="cs-CZ" sz="2000" dirty="0" smtClean="0"/>
              <a:t>Karviná.</a:t>
            </a:r>
          </a:p>
          <a:p>
            <a:pPr marL="118872" indent="0">
              <a:buNone/>
            </a:pPr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minulosti </a:t>
            </a:r>
            <a:r>
              <a:rPr lang="cs-CZ" sz="2000" dirty="0" smtClean="0"/>
              <a:t>stálo poblíž </a:t>
            </a:r>
            <a:r>
              <a:rPr lang="cs-CZ" sz="2000" dirty="0"/>
              <a:t>Olše </a:t>
            </a:r>
            <a:r>
              <a:rPr lang="cs-CZ" sz="2000" dirty="0" smtClean="0"/>
              <a:t> </a:t>
            </a:r>
            <a:r>
              <a:rPr lang="cs-CZ" sz="2000" dirty="0"/>
              <a:t>několik hradů a </a:t>
            </a:r>
            <a:r>
              <a:rPr lang="cs-CZ" sz="2000" dirty="0" smtClean="0"/>
              <a:t>zámků (např. Šance</a:t>
            </a:r>
            <a:r>
              <a:rPr lang="cs-CZ" sz="2000" dirty="0"/>
              <a:t>, Hrádek, hrad a zámek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Těšíně a další).</a:t>
            </a:r>
            <a:endParaRPr lang="cs-CZ" dirty="0" smtClean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7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Opava?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Volný tvar 2">
            <a:hlinkClick r:id="rId2" action="ppaction://hlinksldjump"/>
          </p:cNvPr>
          <p:cNvSpPr/>
          <p:nvPr/>
        </p:nvSpPr>
        <p:spPr>
          <a:xfrm>
            <a:off x="6858000" y="4482353"/>
            <a:ext cx="1515035" cy="510988"/>
          </a:xfrm>
          <a:custGeom>
            <a:avLst/>
            <a:gdLst>
              <a:gd name="connsiteX0" fmla="*/ 0 w 1515035"/>
              <a:gd name="connsiteY0" fmla="*/ 170329 h 510988"/>
              <a:gd name="connsiteX1" fmla="*/ 0 w 1515035"/>
              <a:gd name="connsiteY1" fmla="*/ 170329 h 510988"/>
              <a:gd name="connsiteX2" fmla="*/ 80682 w 1515035"/>
              <a:gd name="connsiteY2" fmla="*/ 152400 h 510988"/>
              <a:gd name="connsiteX3" fmla="*/ 107576 w 1515035"/>
              <a:gd name="connsiteY3" fmla="*/ 143435 h 510988"/>
              <a:gd name="connsiteX4" fmla="*/ 152400 w 1515035"/>
              <a:gd name="connsiteY4" fmla="*/ 134471 h 510988"/>
              <a:gd name="connsiteX5" fmla="*/ 242047 w 1515035"/>
              <a:gd name="connsiteY5" fmla="*/ 107576 h 510988"/>
              <a:gd name="connsiteX6" fmla="*/ 268941 w 1515035"/>
              <a:gd name="connsiteY6" fmla="*/ 89647 h 510988"/>
              <a:gd name="connsiteX7" fmla="*/ 304800 w 1515035"/>
              <a:gd name="connsiteY7" fmla="*/ 53788 h 510988"/>
              <a:gd name="connsiteX8" fmla="*/ 331694 w 1515035"/>
              <a:gd name="connsiteY8" fmla="*/ 44823 h 510988"/>
              <a:gd name="connsiteX9" fmla="*/ 349624 w 1515035"/>
              <a:gd name="connsiteY9" fmla="*/ 26894 h 510988"/>
              <a:gd name="connsiteX10" fmla="*/ 394447 w 1515035"/>
              <a:gd name="connsiteY10" fmla="*/ 17929 h 510988"/>
              <a:gd name="connsiteX11" fmla="*/ 421341 w 1515035"/>
              <a:gd name="connsiteY11" fmla="*/ 8965 h 510988"/>
              <a:gd name="connsiteX12" fmla="*/ 466165 w 1515035"/>
              <a:gd name="connsiteY12" fmla="*/ 0 h 510988"/>
              <a:gd name="connsiteX13" fmla="*/ 708212 w 1515035"/>
              <a:gd name="connsiteY13" fmla="*/ 8965 h 510988"/>
              <a:gd name="connsiteX14" fmla="*/ 770965 w 1515035"/>
              <a:gd name="connsiteY14" fmla="*/ 35859 h 510988"/>
              <a:gd name="connsiteX15" fmla="*/ 797859 w 1515035"/>
              <a:gd name="connsiteY15" fmla="*/ 53788 h 510988"/>
              <a:gd name="connsiteX16" fmla="*/ 869576 w 1515035"/>
              <a:gd name="connsiteY16" fmla="*/ 71718 h 510988"/>
              <a:gd name="connsiteX17" fmla="*/ 950259 w 1515035"/>
              <a:gd name="connsiteY17" fmla="*/ 98612 h 510988"/>
              <a:gd name="connsiteX18" fmla="*/ 1039906 w 1515035"/>
              <a:gd name="connsiteY18" fmla="*/ 125506 h 510988"/>
              <a:gd name="connsiteX19" fmla="*/ 1111624 w 1515035"/>
              <a:gd name="connsiteY19" fmla="*/ 134471 h 510988"/>
              <a:gd name="connsiteX20" fmla="*/ 1138518 w 1515035"/>
              <a:gd name="connsiteY20" fmla="*/ 143435 h 510988"/>
              <a:gd name="connsiteX21" fmla="*/ 1452282 w 1515035"/>
              <a:gd name="connsiteY21" fmla="*/ 143435 h 510988"/>
              <a:gd name="connsiteX22" fmla="*/ 1497106 w 1515035"/>
              <a:gd name="connsiteY22" fmla="*/ 152400 h 510988"/>
              <a:gd name="connsiteX23" fmla="*/ 1515035 w 1515035"/>
              <a:gd name="connsiteY23" fmla="*/ 206188 h 510988"/>
              <a:gd name="connsiteX24" fmla="*/ 1488141 w 1515035"/>
              <a:gd name="connsiteY24" fmla="*/ 313765 h 510988"/>
              <a:gd name="connsiteX25" fmla="*/ 1434353 w 1515035"/>
              <a:gd name="connsiteY25" fmla="*/ 349623 h 510988"/>
              <a:gd name="connsiteX26" fmla="*/ 1416424 w 1515035"/>
              <a:gd name="connsiteY26" fmla="*/ 367553 h 510988"/>
              <a:gd name="connsiteX27" fmla="*/ 1362635 w 1515035"/>
              <a:gd name="connsiteY27" fmla="*/ 385482 h 510988"/>
              <a:gd name="connsiteX28" fmla="*/ 1281953 w 1515035"/>
              <a:gd name="connsiteY28" fmla="*/ 412376 h 510988"/>
              <a:gd name="connsiteX29" fmla="*/ 1255059 w 1515035"/>
              <a:gd name="connsiteY29" fmla="*/ 421341 h 510988"/>
              <a:gd name="connsiteX30" fmla="*/ 1183341 w 1515035"/>
              <a:gd name="connsiteY30" fmla="*/ 457200 h 510988"/>
              <a:gd name="connsiteX31" fmla="*/ 1129553 w 1515035"/>
              <a:gd name="connsiteY31" fmla="*/ 475129 h 510988"/>
              <a:gd name="connsiteX32" fmla="*/ 1093694 w 1515035"/>
              <a:gd name="connsiteY32" fmla="*/ 484094 h 510988"/>
              <a:gd name="connsiteX33" fmla="*/ 1048871 w 1515035"/>
              <a:gd name="connsiteY33" fmla="*/ 493059 h 510988"/>
              <a:gd name="connsiteX34" fmla="*/ 977153 w 1515035"/>
              <a:gd name="connsiteY34" fmla="*/ 510988 h 510988"/>
              <a:gd name="connsiteX35" fmla="*/ 842682 w 1515035"/>
              <a:gd name="connsiteY35" fmla="*/ 502023 h 510988"/>
              <a:gd name="connsiteX36" fmla="*/ 815788 w 1515035"/>
              <a:gd name="connsiteY36" fmla="*/ 493059 h 510988"/>
              <a:gd name="connsiteX37" fmla="*/ 779929 w 1515035"/>
              <a:gd name="connsiteY37" fmla="*/ 457200 h 510988"/>
              <a:gd name="connsiteX38" fmla="*/ 753035 w 1515035"/>
              <a:gd name="connsiteY38" fmla="*/ 430306 h 510988"/>
              <a:gd name="connsiteX39" fmla="*/ 735106 w 1515035"/>
              <a:gd name="connsiteY39" fmla="*/ 376518 h 510988"/>
              <a:gd name="connsiteX40" fmla="*/ 726141 w 1515035"/>
              <a:gd name="connsiteY40" fmla="*/ 349623 h 510988"/>
              <a:gd name="connsiteX41" fmla="*/ 735106 w 1515035"/>
              <a:gd name="connsiteY41" fmla="*/ 233082 h 510988"/>
              <a:gd name="connsiteX42" fmla="*/ 726141 w 1515035"/>
              <a:gd name="connsiteY42" fmla="*/ 179294 h 510988"/>
              <a:gd name="connsiteX43" fmla="*/ 708212 w 1515035"/>
              <a:gd name="connsiteY43" fmla="*/ 152400 h 510988"/>
              <a:gd name="connsiteX44" fmla="*/ 645459 w 1515035"/>
              <a:gd name="connsiteY44" fmla="*/ 98612 h 510988"/>
              <a:gd name="connsiteX45" fmla="*/ 564776 w 1515035"/>
              <a:gd name="connsiteY45" fmla="*/ 107576 h 510988"/>
              <a:gd name="connsiteX46" fmla="*/ 484094 w 1515035"/>
              <a:gd name="connsiteY46" fmla="*/ 143435 h 510988"/>
              <a:gd name="connsiteX47" fmla="*/ 430306 w 1515035"/>
              <a:gd name="connsiteY47" fmla="*/ 161365 h 510988"/>
              <a:gd name="connsiteX48" fmla="*/ 349624 w 1515035"/>
              <a:gd name="connsiteY48" fmla="*/ 188259 h 510988"/>
              <a:gd name="connsiteX49" fmla="*/ 322729 w 1515035"/>
              <a:gd name="connsiteY49" fmla="*/ 197223 h 510988"/>
              <a:gd name="connsiteX50" fmla="*/ 295835 w 1515035"/>
              <a:gd name="connsiteY50" fmla="*/ 206188 h 510988"/>
              <a:gd name="connsiteX51" fmla="*/ 259976 w 1515035"/>
              <a:gd name="connsiteY51" fmla="*/ 215153 h 510988"/>
              <a:gd name="connsiteX52" fmla="*/ 161365 w 1515035"/>
              <a:gd name="connsiteY52" fmla="*/ 233082 h 510988"/>
              <a:gd name="connsiteX53" fmla="*/ 107576 w 1515035"/>
              <a:gd name="connsiteY53" fmla="*/ 251012 h 510988"/>
              <a:gd name="connsiteX54" fmla="*/ 44824 w 1515035"/>
              <a:gd name="connsiteY54" fmla="*/ 268941 h 510988"/>
              <a:gd name="connsiteX55" fmla="*/ 0 w 1515035"/>
              <a:gd name="connsiteY55" fmla="*/ 206188 h 510988"/>
              <a:gd name="connsiteX56" fmla="*/ 8965 w 1515035"/>
              <a:gd name="connsiteY56" fmla="*/ 170329 h 510988"/>
              <a:gd name="connsiteX57" fmla="*/ 0 w 1515035"/>
              <a:gd name="connsiteY57" fmla="*/ 170329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15035" h="510988">
                <a:moveTo>
                  <a:pt x="0" y="170329"/>
                </a:moveTo>
                <a:lnTo>
                  <a:pt x="0" y="170329"/>
                </a:lnTo>
                <a:cubicBezTo>
                  <a:pt x="26894" y="164353"/>
                  <a:pt x="53955" y="159082"/>
                  <a:pt x="80682" y="152400"/>
                </a:cubicBezTo>
                <a:cubicBezTo>
                  <a:pt x="89849" y="150108"/>
                  <a:pt x="98409" y="145727"/>
                  <a:pt x="107576" y="143435"/>
                </a:cubicBezTo>
                <a:cubicBezTo>
                  <a:pt x="122358" y="139740"/>
                  <a:pt x="137526" y="137776"/>
                  <a:pt x="152400" y="134471"/>
                </a:cubicBezTo>
                <a:cubicBezTo>
                  <a:pt x="171193" y="130295"/>
                  <a:pt x="230873" y="115025"/>
                  <a:pt x="242047" y="107576"/>
                </a:cubicBezTo>
                <a:cubicBezTo>
                  <a:pt x="251012" y="101600"/>
                  <a:pt x="260761" y="96659"/>
                  <a:pt x="268941" y="89647"/>
                </a:cubicBezTo>
                <a:cubicBezTo>
                  <a:pt x="281776" y="78646"/>
                  <a:pt x="288763" y="59134"/>
                  <a:pt x="304800" y="53788"/>
                </a:cubicBezTo>
                <a:lnTo>
                  <a:pt x="331694" y="44823"/>
                </a:lnTo>
                <a:cubicBezTo>
                  <a:pt x="337671" y="38847"/>
                  <a:pt x="341855" y="30223"/>
                  <a:pt x="349624" y="26894"/>
                </a:cubicBezTo>
                <a:cubicBezTo>
                  <a:pt x="363629" y="20892"/>
                  <a:pt x="379665" y="21624"/>
                  <a:pt x="394447" y="17929"/>
                </a:cubicBezTo>
                <a:cubicBezTo>
                  <a:pt x="403614" y="15637"/>
                  <a:pt x="412174" y="11257"/>
                  <a:pt x="421341" y="8965"/>
                </a:cubicBezTo>
                <a:cubicBezTo>
                  <a:pt x="436123" y="5270"/>
                  <a:pt x="451224" y="2988"/>
                  <a:pt x="466165" y="0"/>
                </a:cubicBezTo>
                <a:cubicBezTo>
                  <a:pt x="546847" y="2988"/>
                  <a:pt x="627653" y="3595"/>
                  <a:pt x="708212" y="8965"/>
                </a:cubicBezTo>
                <a:cubicBezTo>
                  <a:pt x="722447" y="9914"/>
                  <a:pt x="762487" y="31014"/>
                  <a:pt x="770965" y="35859"/>
                </a:cubicBezTo>
                <a:cubicBezTo>
                  <a:pt x="780320" y="41204"/>
                  <a:pt x="787734" y="50106"/>
                  <a:pt x="797859" y="53788"/>
                </a:cubicBezTo>
                <a:cubicBezTo>
                  <a:pt x="821017" y="62209"/>
                  <a:pt x="847536" y="60698"/>
                  <a:pt x="869576" y="71718"/>
                </a:cubicBezTo>
                <a:cubicBezTo>
                  <a:pt x="935321" y="104590"/>
                  <a:pt x="873794" y="77758"/>
                  <a:pt x="950259" y="98612"/>
                </a:cubicBezTo>
                <a:cubicBezTo>
                  <a:pt x="987829" y="108858"/>
                  <a:pt x="1003905" y="119506"/>
                  <a:pt x="1039906" y="125506"/>
                </a:cubicBezTo>
                <a:cubicBezTo>
                  <a:pt x="1063670" y="129467"/>
                  <a:pt x="1087718" y="131483"/>
                  <a:pt x="1111624" y="134471"/>
                </a:cubicBezTo>
                <a:cubicBezTo>
                  <a:pt x="1120589" y="137459"/>
                  <a:pt x="1129133" y="142331"/>
                  <a:pt x="1138518" y="143435"/>
                </a:cubicBezTo>
                <a:cubicBezTo>
                  <a:pt x="1274070" y="159382"/>
                  <a:pt x="1300945" y="150642"/>
                  <a:pt x="1452282" y="143435"/>
                </a:cubicBezTo>
                <a:cubicBezTo>
                  <a:pt x="1467223" y="146423"/>
                  <a:pt x="1486332" y="141626"/>
                  <a:pt x="1497106" y="152400"/>
                </a:cubicBezTo>
                <a:cubicBezTo>
                  <a:pt x="1510470" y="165764"/>
                  <a:pt x="1515035" y="206188"/>
                  <a:pt x="1515035" y="206188"/>
                </a:cubicBezTo>
                <a:cubicBezTo>
                  <a:pt x="1512926" y="218843"/>
                  <a:pt x="1501461" y="304885"/>
                  <a:pt x="1488141" y="313765"/>
                </a:cubicBezTo>
                <a:cubicBezTo>
                  <a:pt x="1470212" y="325718"/>
                  <a:pt x="1449589" y="334386"/>
                  <a:pt x="1434353" y="349623"/>
                </a:cubicBezTo>
                <a:cubicBezTo>
                  <a:pt x="1428377" y="355600"/>
                  <a:pt x="1423984" y="363773"/>
                  <a:pt x="1416424" y="367553"/>
                </a:cubicBezTo>
                <a:cubicBezTo>
                  <a:pt x="1399520" y="376005"/>
                  <a:pt x="1380565" y="379506"/>
                  <a:pt x="1362635" y="385482"/>
                </a:cubicBezTo>
                <a:lnTo>
                  <a:pt x="1281953" y="412376"/>
                </a:lnTo>
                <a:lnTo>
                  <a:pt x="1255059" y="421341"/>
                </a:lnTo>
                <a:cubicBezTo>
                  <a:pt x="1223765" y="452635"/>
                  <a:pt x="1245148" y="436598"/>
                  <a:pt x="1183341" y="457200"/>
                </a:cubicBezTo>
                <a:lnTo>
                  <a:pt x="1129553" y="475129"/>
                </a:lnTo>
                <a:cubicBezTo>
                  <a:pt x="1117600" y="478117"/>
                  <a:pt x="1105721" y="481421"/>
                  <a:pt x="1093694" y="484094"/>
                </a:cubicBezTo>
                <a:cubicBezTo>
                  <a:pt x="1078820" y="487399"/>
                  <a:pt x="1063718" y="489633"/>
                  <a:pt x="1048871" y="493059"/>
                </a:cubicBezTo>
                <a:cubicBezTo>
                  <a:pt x="1024860" y="498600"/>
                  <a:pt x="977153" y="510988"/>
                  <a:pt x="977153" y="510988"/>
                </a:cubicBezTo>
                <a:cubicBezTo>
                  <a:pt x="932329" y="508000"/>
                  <a:pt x="887330" y="506984"/>
                  <a:pt x="842682" y="502023"/>
                </a:cubicBezTo>
                <a:cubicBezTo>
                  <a:pt x="833290" y="500980"/>
                  <a:pt x="823477" y="498551"/>
                  <a:pt x="815788" y="493059"/>
                </a:cubicBezTo>
                <a:cubicBezTo>
                  <a:pt x="802033" y="483234"/>
                  <a:pt x="791882" y="469153"/>
                  <a:pt x="779929" y="457200"/>
                </a:cubicBezTo>
                <a:lnTo>
                  <a:pt x="753035" y="430306"/>
                </a:lnTo>
                <a:lnTo>
                  <a:pt x="735106" y="376518"/>
                </a:lnTo>
                <a:lnTo>
                  <a:pt x="726141" y="349623"/>
                </a:lnTo>
                <a:cubicBezTo>
                  <a:pt x="729129" y="310776"/>
                  <a:pt x="735106" y="272044"/>
                  <a:pt x="735106" y="233082"/>
                </a:cubicBezTo>
                <a:cubicBezTo>
                  <a:pt x="735106" y="214905"/>
                  <a:pt x="731889" y="196538"/>
                  <a:pt x="726141" y="179294"/>
                </a:cubicBezTo>
                <a:cubicBezTo>
                  <a:pt x="722734" y="169073"/>
                  <a:pt x="715224" y="160580"/>
                  <a:pt x="708212" y="152400"/>
                </a:cubicBezTo>
                <a:cubicBezTo>
                  <a:pt x="679227" y="118584"/>
                  <a:pt x="677181" y="119760"/>
                  <a:pt x="645459" y="98612"/>
                </a:cubicBezTo>
                <a:cubicBezTo>
                  <a:pt x="618565" y="101600"/>
                  <a:pt x="591310" y="102269"/>
                  <a:pt x="564776" y="107576"/>
                </a:cubicBezTo>
                <a:cubicBezTo>
                  <a:pt x="467727" y="126986"/>
                  <a:pt x="545549" y="116122"/>
                  <a:pt x="484094" y="143435"/>
                </a:cubicBezTo>
                <a:cubicBezTo>
                  <a:pt x="466824" y="151111"/>
                  <a:pt x="448235" y="155389"/>
                  <a:pt x="430306" y="161365"/>
                </a:cubicBezTo>
                <a:lnTo>
                  <a:pt x="349624" y="188259"/>
                </a:lnTo>
                <a:lnTo>
                  <a:pt x="322729" y="197223"/>
                </a:lnTo>
                <a:cubicBezTo>
                  <a:pt x="313764" y="200211"/>
                  <a:pt x="305002" y="203896"/>
                  <a:pt x="295835" y="206188"/>
                </a:cubicBezTo>
                <a:cubicBezTo>
                  <a:pt x="283882" y="209176"/>
                  <a:pt x="272003" y="212480"/>
                  <a:pt x="259976" y="215153"/>
                </a:cubicBezTo>
                <a:cubicBezTo>
                  <a:pt x="222378" y="223508"/>
                  <a:pt x="200301" y="226593"/>
                  <a:pt x="161365" y="233082"/>
                </a:cubicBezTo>
                <a:cubicBezTo>
                  <a:pt x="143435" y="239059"/>
                  <a:pt x="125911" y="246428"/>
                  <a:pt x="107576" y="251012"/>
                </a:cubicBezTo>
                <a:cubicBezTo>
                  <a:pt x="62550" y="262268"/>
                  <a:pt x="83406" y="256080"/>
                  <a:pt x="44824" y="268941"/>
                </a:cubicBezTo>
                <a:cubicBezTo>
                  <a:pt x="2283" y="226400"/>
                  <a:pt x="14311" y="249119"/>
                  <a:pt x="0" y="206188"/>
                </a:cubicBezTo>
                <a:cubicBezTo>
                  <a:pt x="2988" y="194235"/>
                  <a:pt x="1268" y="179950"/>
                  <a:pt x="8965" y="170329"/>
                </a:cubicBezTo>
                <a:cubicBezTo>
                  <a:pt x="14868" y="162950"/>
                  <a:pt x="1494" y="170329"/>
                  <a:pt x="0" y="17032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1624160"/>
            <a:ext cx="8473440" cy="4901184"/>
          </a:xfrm>
          <a:prstGeom prst="rect">
            <a:avLst/>
          </a:prstGeom>
        </p:spPr>
      </p:pic>
      <p:sp>
        <p:nvSpPr>
          <p:cNvPr id="4" name="Volný tvar 3">
            <a:hlinkClick r:id="rId2" action="ppaction://hlinksldjump"/>
          </p:cNvPr>
          <p:cNvSpPr/>
          <p:nvPr/>
        </p:nvSpPr>
        <p:spPr>
          <a:xfrm>
            <a:off x="6776815" y="3179036"/>
            <a:ext cx="1307681" cy="752029"/>
          </a:xfrm>
          <a:custGeom>
            <a:avLst/>
            <a:gdLst>
              <a:gd name="connsiteX0" fmla="*/ 17092 w 1307681"/>
              <a:gd name="connsiteY0" fmla="*/ 59820 h 752029"/>
              <a:gd name="connsiteX1" fmla="*/ 111095 w 1307681"/>
              <a:gd name="connsiteY1" fmla="*/ 8545 h 752029"/>
              <a:gd name="connsiteX2" fmla="*/ 136733 w 1307681"/>
              <a:gd name="connsiteY2" fmla="*/ 0 h 752029"/>
              <a:gd name="connsiteX3" fmla="*/ 162370 w 1307681"/>
              <a:gd name="connsiteY3" fmla="*/ 8545 h 752029"/>
              <a:gd name="connsiteX4" fmla="*/ 205099 w 1307681"/>
              <a:gd name="connsiteY4" fmla="*/ 85457 h 752029"/>
              <a:gd name="connsiteX5" fmla="*/ 239282 w 1307681"/>
              <a:gd name="connsiteY5" fmla="*/ 136732 h 752029"/>
              <a:gd name="connsiteX6" fmla="*/ 247828 w 1307681"/>
              <a:gd name="connsiteY6" fmla="*/ 162370 h 752029"/>
              <a:gd name="connsiteX7" fmla="*/ 282011 w 1307681"/>
              <a:gd name="connsiteY7" fmla="*/ 213644 h 752029"/>
              <a:gd name="connsiteX8" fmla="*/ 299103 w 1307681"/>
              <a:gd name="connsiteY8" fmla="*/ 239282 h 752029"/>
              <a:gd name="connsiteX9" fmla="*/ 333286 w 1307681"/>
              <a:gd name="connsiteY9" fmla="*/ 290557 h 752029"/>
              <a:gd name="connsiteX10" fmla="*/ 350378 w 1307681"/>
              <a:gd name="connsiteY10" fmla="*/ 316194 h 752029"/>
              <a:gd name="connsiteX11" fmla="*/ 376015 w 1307681"/>
              <a:gd name="connsiteY11" fmla="*/ 324740 h 752029"/>
              <a:gd name="connsiteX12" fmla="*/ 435835 w 1307681"/>
              <a:gd name="connsiteY12" fmla="*/ 333285 h 752029"/>
              <a:gd name="connsiteX13" fmla="*/ 478564 w 1307681"/>
              <a:gd name="connsiteY13" fmla="*/ 324740 h 752029"/>
              <a:gd name="connsiteX14" fmla="*/ 538385 w 1307681"/>
              <a:gd name="connsiteY14" fmla="*/ 256373 h 752029"/>
              <a:gd name="connsiteX15" fmla="*/ 564022 w 1307681"/>
              <a:gd name="connsiteY15" fmla="*/ 247828 h 752029"/>
              <a:gd name="connsiteX16" fmla="*/ 623843 w 1307681"/>
              <a:gd name="connsiteY16" fmla="*/ 264919 h 752029"/>
              <a:gd name="connsiteX17" fmla="*/ 700755 w 1307681"/>
              <a:gd name="connsiteY17" fmla="*/ 333285 h 752029"/>
              <a:gd name="connsiteX18" fmla="*/ 734938 w 1307681"/>
              <a:gd name="connsiteY18" fmla="*/ 358923 h 752029"/>
              <a:gd name="connsiteX19" fmla="*/ 786213 w 1307681"/>
              <a:gd name="connsiteY19" fmla="*/ 393106 h 752029"/>
              <a:gd name="connsiteX20" fmla="*/ 837488 w 1307681"/>
              <a:gd name="connsiteY20" fmla="*/ 427289 h 752029"/>
              <a:gd name="connsiteX21" fmla="*/ 888763 w 1307681"/>
              <a:gd name="connsiteY21" fmla="*/ 452927 h 752029"/>
              <a:gd name="connsiteX22" fmla="*/ 914400 w 1307681"/>
              <a:gd name="connsiteY22" fmla="*/ 470018 h 752029"/>
              <a:gd name="connsiteX23" fmla="*/ 999858 w 1307681"/>
              <a:gd name="connsiteY23" fmla="*/ 495656 h 752029"/>
              <a:gd name="connsiteX24" fmla="*/ 1025495 w 1307681"/>
              <a:gd name="connsiteY24" fmla="*/ 512747 h 752029"/>
              <a:gd name="connsiteX25" fmla="*/ 1119499 w 1307681"/>
              <a:gd name="connsiteY25" fmla="*/ 529839 h 752029"/>
              <a:gd name="connsiteX26" fmla="*/ 1179320 w 1307681"/>
              <a:gd name="connsiteY26" fmla="*/ 564022 h 752029"/>
              <a:gd name="connsiteX27" fmla="*/ 1204957 w 1307681"/>
              <a:gd name="connsiteY27" fmla="*/ 572568 h 752029"/>
              <a:gd name="connsiteX28" fmla="*/ 1281869 w 1307681"/>
              <a:gd name="connsiteY28" fmla="*/ 615297 h 752029"/>
              <a:gd name="connsiteX29" fmla="*/ 1307506 w 1307681"/>
              <a:gd name="connsiteY29" fmla="*/ 666571 h 752029"/>
              <a:gd name="connsiteX30" fmla="*/ 1290415 w 1307681"/>
              <a:gd name="connsiteY30" fmla="*/ 692209 h 752029"/>
              <a:gd name="connsiteX31" fmla="*/ 1281869 w 1307681"/>
              <a:gd name="connsiteY31" fmla="*/ 717846 h 752029"/>
              <a:gd name="connsiteX32" fmla="*/ 1230594 w 1307681"/>
              <a:gd name="connsiteY32" fmla="*/ 752029 h 752029"/>
              <a:gd name="connsiteX33" fmla="*/ 1128045 w 1307681"/>
              <a:gd name="connsiteY33" fmla="*/ 743484 h 752029"/>
              <a:gd name="connsiteX34" fmla="*/ 1093862 w 1307681"/>
              <a:gd name="connsiteY34" fmla="*/ 734938 h 752029"/>
              <a:gd name="connsiteX35" fmla="*/ 965675 w 1307681"/>
              <a:gd name="connsiteY35" fmla="*/ 666571 h 752029"/>
              <a:gd name="connsiteX36" fmla="*/ 794759 w 1307681"/>
              <a:gd name="connsiteY36" fmla="*/ 658026 h 752029"/>
              <a:gd name="connsiteX37" fmla="*/ 769121 w 1307681"/>
              <a:gd name="connsiteY37" fmla="*/ 640934 h 752029"/>
              <a:gd name="connsiteX38" fmla="*/ 760576 w 1307681"/>
              <a:gd name="connsiteY38" fmla="*/ 615297 h 752029"/>
              <a:gd name="connsiteX39" fmla="*/ 734938 w 1307681"/>
              <a:gd name="connsiteY39" fmla="*/ 589659 h 752029"/>
              <a:gd name="connsiteX40" fmla="*/ 717847 w 1307681"/>
              <a:gd name="connsiteY40" fmla="*/ 555476 h 752029"/>
              <a:gd name="connsiteX41" fmla="*/ 700755 w 1307681"/>
              <a:gd name="connsiteY41" fmla="*/ 529839 h 752029"/>
              <a:gd name="connsiteX42" fmla="*/ 675118 w 1307681"/>
              <a:gd name="connsiteY42" fmla="*/ 478564 h 752029"/>
              <a:gd name="connsiteX43" fmla="*/ 623843 w 1307681"/>
              <a:gd name="connsiteY43" fmla="*/ 461472 h 752029"/>
              <a:gd name="connsiteX44" fmla="*/ 598206 w 1307681"/>
              <a:gd name="connsiteY44" fmla="*/ 444381 h 752029"/>
              <a:gd name="connsiteX45" fmla="*/ 546931 w 1307681"/>
              <a:gd name="connsiteY45" fmla="*/ 427289 h 752029"/>
              <a:gd name="connsiteX46" fmla="*/ 478564 w 1307681"/>
              <a:gd name="connsiteY46" fmla="*/ 444381 h 752029"/>
              <a:gd name="connsiteX47" fmla="*/ 452927 w 1307681"/>
              <a:gd name="connsiteY47" fmla="*/ 461472 h 752029"/>
              <a:gd name="connsiteX48" fmla="*/ 401652 w 1307681"/>
              <a:gd name="connsiteY48" fmla="*/ 478564 h 752029"/>
              <a:gd name="connsiteX49" fmla="*/ 333286 w 1307681"/>
              <a:gd name="connsiteY49" fmla="*/ 487110 h 752029"/>
              <a:gd name="connsiteX50" fmla="*/ 282011 w 1307681"/>
              <a:gd name="connsiteY50" fmla="*/ 452927 h 752029"/>
              <a:gd name="connsiteX51" fmla="*/ 264920 w 1307681"/>
              <a:gd name="connsiteY51" fmla="*/ 427289 h 752029"/>
              <a:gd name="connsiteX52" fmla="*/ 213645 w 1307681"/>
              <a:gd name="connsiteY52" fmla="*/ 384560 h 752029"/>
              <a:gd name="connsiteX53" fmla="*/ 179462 w 1307681"/>
              <a:gd name="connsiteY53" fmla="*/ 333285 h 752029"/>
              <a:gd name="connsiteX54" fmla="*/ 162370 w 1307681"/>
              <a:gd name="connsiteY54" fmla="*/ 307648 h 752029"/>
              <a:gd name="connsiteX55" fmla="*/ 136733 w 1307681"/>
              <a:gd name="connsiteY55" fmla="*/ 290557 h 752029"/>
              <a:gd name="connsiteX56" fmla="*/ 102549 w 1307681"/>
              <a:gd name="connsiteY56" fmla="*/ 239282 h 752029"/>
              <a:gd name="connsiteX57" fmla="*/ 51275 w 1307681"/>
              <a:gd name="connsiteY57" fmla="*/ 188007 h 752029"/>
              <a:gd name="connsiteX58" fmla="*/ 17092 w 1307681"/>
              <a:gd name="connsiteY58" fmla="*/ 136732 h 752029"/>
              <a:gd name="connsiteX59" fmla="*/ 0 w 1307681"/>
              <a:gd name="connsiteY59" fmla="*/ 85457 h 752029"/>
              <a:gd name="connsiteX60" fmla="*/ 8546 w 1307681"/>
              <a:gd name="connsiteY60" fmla="*/ 59820 h 752029"/>
              <a:gd name="connsiteX61" fmla="*/ 34183 w 1307681"/>
              <a:gd name="connsiteY61" fmla="*/ 51274 h 752029"/>
              <a:gd name="connsiteX62" fmla="*/ 17092 w 1307681"/>
              <a:gd name="connsiteY62" fmla="*/ 59820 h 75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07681" h="752029">
                <a:moveTo>
                  <a:pt x="17092" y="59820"/>
                </a:moveTo>
                <a:cubicBezTo>
                  <a:pt x="73887" y="14385"/>
                  <a:pt x="42520" y="31403"/>
                  <a:pt x="111095" y="8545"/>
                </a:cubicBezTo>
                <a:lnTo>
                  <a:pt x="136733" y="0"/>
                </a:lnTo>
                <a:cubicBezTo>
                  <a:pt x="145279" y="2848"/>
                  <a:pt x="156000" y="2175"/>
                  <a:pt x="162370" y="8545"/>
                </a:cubicBezTo>
                <a:cubicBezTo>
                  <a:pt x="228509" y="74684"/>
                  <a:pt x="178235" y="37101"/>
                  <a:pt x="205099" y="85457"/>
                </a:cubicBezTo>
                <a:cubicBezTo>
                  <a:pt x="215075" y="103414"/>
                  <a:pt x="232786" y="117245"/>
                  <a:pt x="239282" y="136732"/>
                </a:cubicBezTo>
                <a:cubicBezTo>
                  <a:pt x="242131" y="145278"/>
                  <a:pt x="243453" y="154495"/>
                  <a:pt x="247828" y="162370"/>
                </a:cubicBezTo>
                <a:cubicBezTo>
                  <a:pt x="257804" y="180326"/>
                  <a:pt x="270617" y="196553"/>
                  <a:pt x="282011" y="213644"/>
                </a:cubicBezTo>
                <a:cubicBezTo>
                  <a:pt x="287708" y="222190"/>
                  <a:pt x="295855" y="229538"/>
                  <a:pt x="299103" y="239282"/>
                </a:cubicBezTo>
                <a:cubicBezTo>
                  <a:pt x="314121" y="284335"/>
                  <a:pt x="297724" y="247882"/>
                  <a:pt x="333286" y="290557"/>
                </a:cubicBezTo>
                <a:cubicBezTo>
                  <a:pt x="339861" y="298447"/>
                  <a:pt x="342358" y="309778"/>
                  <a:pt x="350378" y="316194"/>
                </a:cubicBezTo>
                <a:cubicBezTo>
                  <a:pt x="357412" y="321821"/>
                  <a:pt x="367182" y="322973"/>
                  <a:pt x="376015" y="324740"/>
                </a:cubicBezTo>
                <a:cubicBezTo>
                  <a:pt x="395766" y="328690"/>
                  <a:pt x="415895" y="330437"/>
                  <a:pt x="435835" y="333285"/>
                </a:cubicBezTo>
                <a:cubicBezTo>
                  <a:pt x="450078" y="330437"/>
                  <a:pt x="467099" y="333657"/>
                  <a:pt x="478564" y="324740"/>
                </a:cubicBezTo>
                <a:cubicBezTo>
                  <a:pt x="570855" y="252960"/>
                  <a:pt x="469452" y="290839"/>
                  <a:pt x="538385" y="256373"/>
                </a:cubicBezTo>
                <a:cubicBezTo>
                  <a:pt x="546442" y="252345"/>
                  <a:pt x="555476" y="250676"/>
                  <a:pt x="564022" y="247828"/>
                </a:cubicBezTo>
                <a:cubicBezTo>
                  <a:pt x="583962" y="253525"/>
                  <a:pt x="604588" y="257217"/>
                  <a:pt x="623843" y="264919"/>
                </a:cubicBezTo>
                <a:cubicBezTo>
                  <a:pt x="652497" y="276381"/>
                  <a:pt x="682447" y="319554"/>
                  <a:pt x="700755" y="333285"/>
                </a:cubicBezTo>
                <a:cubicBezTo>
                  <a:pt x="712149" y="341831"/>
                  <a:pt x="723270" y="350755"/>
                  <a:pt x="734938" y="358923"/>
                </a:cubicBezTo>
                <a:cubicBezTo>
                  <a:pt x="751766" y="370703"/>
                  <a:pt x="771688" y="378581"/>
                  <a:pt x="786213" y="393106"/>
                </a:cubicBezTo>
                <a:cubicBezTo>
                  <a:pt x="818220" y="425113"/>
                  <a:pt x="800385" y="414921"/>
                  <a:pt x="837488" y="427289"/>
                </a:cubicBezTo>
                <a:cubicBezTo>
                  <a:pt x="910949" y="476265"/>
                  <a:pt x="818009" y="417551"/>
                  <a:pt x="888763" y="452927"/>
                </a:cubicBezTo>
                <a:cubicBezTo>
                  <a:pt x="897949" y="457520"/>
                  <a:pt x="905015" y="465847"/>
                  <a:pt x="914400" y="470018"/>
                </a:cubicBezTo>
                <a:cubicBezTo>
                  <a:pt x="941151" y="481907"/>
                  <a:pt x="971448" y="488553"/>
                  <a:pt x="999858" y="495656"/>
                </a:cubicBezTo>
                <a:cubicBezTo>
                  <a:pt x="1008404" y="501353"/>
                  <a:pt x="1015878" y="509141"/>
                  <a:pt x="1025495" y="512747"/>
                </a:cubicBezTo>
                <a:cubicBezTo>
                  <a:pt x="1035051" y="516330"/>
                  <a:pt x="1113739" y="528879"/>
                  <a:pt x="1119499" y="529839"/>
                </a:cubicBezTo>
                <a:cubicBezTo>
                  <a:pt x="1145247" y="547004"/>
                  <a:pt x="1148961" y="551011"/>
                  <a:pt x="1179320" y="564022"/>
                </a:cubicBezTo>
                <a:cubicBezTo>
                  <a:pt x="1187600" y="567570"/>
                  <a:pt x="1197083" y="568193"/>
                  <a:pt x="1204957" y="572568"/>
                </a:cubicBezTo>
                <a:cubicBezTo>
                  <a:pt x="1293112" y="621543"/>
                  <a:pt x="1223859" y="595960"/>
                  <a:pt x="1281869" y="615297"/>
                </a:cubicBezTo>
                <a:cubicBezTo>
                  <a:pt x="1287822" y="624226"/>
                  <a:pt x="1309865" y="652417"/>
                  <a:pt x="1307506" y="666571"/>
                </a:cubicBezTo>
                <a:cubicBezTo>
                  <a:pt x="1305817" y="676702"/>
                  <a:pt x="1295008" y="683022"/>
                  <a:pt x="1290415" y="692209"/>
                </a:cubicBezTo>
                <a:cubicBezTo>
                  <a:pt x="1286387" y="700266"/>
                  <a:pt x="1288239" y="711476"/>
                  <a:pt x="1281869" y="717846"/>
                </a:cubicBezTo>
                <a:cubicBezTo>
                  <a:pt x="1267344" y="732371"/>
                  <a:pt x="1230594" y="752029"/>
                  <a:pt x="1230594" y="752029"/>
                </a:cubicBezTo>
                <a:cubicBezTo>
                  <a:pt x="1196411" y="749181"/>
                  <a:pt x="1162082" y="747738"/>
                  <a:pt x="1128045" y="743484"/>
                </a:cubicBezTo>
                <a:cubicBezTo>
                  <a:pt x="1116391" y="742027"/>
                  <a:pt x="1104367" y="740191"/>
                  <a:pt x="1093862" y="734938"/>
                </a:cubicBezTo>
                <a:cubicBezTo>
                  <a:pt x="1052661" y="714337"/>
                  <a:pt x="1015993" y="669087"/>
                  <a:pt x="965675" y="666571"/>
                </a:cubicBezTo>
                <a:lnTo>
                  <a:pt x="794759" y="658026"/>
                </a:lnTo>
                <a:cubicBezTo>
                  <a:pt x="786213" y="652329"/>
                  <a:pt x="775537" y="648954"/>
                  <a:pt x="769121" y="640934"/>
                </a:cubicBezTo>
                <a:cubicBezTo>
                  <a:pt x="763494" y="633900"/>
                  <a:pt x="765573" y="622792"/>
                  <a:pt x="760576" y="615297"/>
                </a:cubicBezTo>
                <a:cubicBezTo>
                  <a:pt x="753872" y="605241"/>
                  <a:pt x="743484" y="598205"/>
                  <a:pt x="734938" y="589659"/>
                </a:cubicBezTo>
                <a:cubicBezTo>
                  <a:pt x="729241" y="578265"/>
                  <a:pt x="724167" y="566537"/>
                  <a:pt x="717847" y="555476"/>
                </a:cubicBezTo>
                <a:cubicBezTo>
                  <a:pt x="712751" y="546559"/>
                  <a:pt x="705348" y="539025"/>
                  <a:pt x="700755" y="529839"/>
                </a:cubicBezTo>
                <a:cubicBezTo>
                  <a:pt x="692712" y="513754"/>
                  <a:pt x="692929" y="489696"/>
                  <a:pt x="675118" y="478564"/>
                </a:cubicBezTo>
                <a:cubicBezTo>
                  <a:pt x="659840" y="469015"/>
                  <a:pt x="638834" y="471465"/>
                  <a:pt x="623843" y="461472"/>
                </a:cubicBezTo>
                <a:cubicBezTo>
                  <a:pt x="615297" y="455775"/>
                  <a:pt x="607591" y="448552"/>
                  <a:pt x="598206" y="444381"/>
                </a:cubicBezTo>
                <a:cubicBezTo>
                  <a:pt x="581743" y="437064"/>
                  <a:pt x="546931" y="427289"/>
                  <a:pt x="546931" y="427289"/>
                </a:cubicBezTo>
                <a:cubicBezTo>
                  <a:pt x="530678" y="430540"/>
                  <a:pt x="496083" y="435622"/>
                  <a:pt x="478564" y="444381"/>
                </a:cubicBezTo>
                <a:cubicBezTo>
                  <a:pt x="469378" y="448974"/>
                  <a:pt x="462312" y="457301"/>
                  <a:pt x="452927" y="461472"/>
                </a:cubicBezTo>
                <a:cubicBezTo>
                  <a:pt x="436464" y="468789"/>
                  <a:pt x="401652" y="478564"/>
                  <a:pt x="401652" y="478564"/>
                </a:cubicBezTo>
                <a:cubicBezTo>
                  <a:pt x="372405" y="498063"/>
                  <a:pt x="374100" y="505662"/>
                  <a:pt x="333286" y="487110"/>
                </a:cubicBezTo>
                <a:cubicBezTo>
                  <a:pt x="314586" y="478610"/>
                  <a:pt x="282011" y="452927"/>
                  <a:pt x="282011" y="452927"/>
                </a:cubicBezTo>
                <a:cubicBezTo>
                  <a:pt x="276314" y="444381"/>
                  <a:pt x="271495" y="435179"/>
                  <a:pt x="264920" y="427289"/>
                </a:cubicBezTo>
                <a:cubicBezTo>
                  <a:pt x="244360" y="402617"/>
                  <a:pt x="238850" y="401364"/>
                  <a:pt x="213645" y="384560"/>
                </a:cubicBezTo>
                <a:lnTo>
                  <a:pt x="179462" y="333285"/>
                </a:lnTo>
                <a:cubicBezTo>
                  <a:pt x="173765" y="324739"/>
                  <a:pt x="170916" y="313345"/>
                  <a:pt x="162370" y="307648"/>
                </a:cubicBezTo>
                <a:lnTo>
                  <a:pt x="136733" y="290557"/>
                </a:lnTo>
                <a:cubicBezTo>
                  <a:pt x="125338" y="273465"/>
                  <a:pt x="117074" y="253807"/>
                  <a:pt x="102549" y="239282"/>
                </a:cubicBezTo>
                <a:lnTo>
                  <a:pt x="51275" y="188007"/>
                </a:lnTo>
                <a:cubicBezTo>
                  <a:pt x="23002" y="103191"/>
                  <a:pt x="70438" y="232756"/>
                  <a:pt x="17092" y="136732"/>
                </a:cubicBezTo>
                <a:cubicBezTo>
                  <a:pt x="8343" y="120983"/>
                  <a:pt x="0" y="85457"/>
                  <a:pt x="0" y="85457"/>
                </a:cubicBezTo>
                <a:cubicBezTo>
                  <a:pt x="2849" y="76911"/>
                  <a:pt x="2176" y="66190"/>
                  <a:pt x="8546" y="59820"/>
                </a:cubicBezTo>
                <a:cubicBezTo>
                  <a:pt x="14916" y="53450"/>
                  <a:pt x="25819" y="54620"/>
                  <a:pt x="34183" y="51274"/>
                </a:cubicBezTo>
                <a:cubicBezTo>
                  <a:pt x="40097" y="48908"/>
                  <a:pt x="45578" y="45577"/>
                  <a:pt x="17092" y="5982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Ne, ne, chyba.</a:t>
            </a:r>
            <a:endParaRPr lang="cs-CZ" dirty="0"/>
          </a:p>
        </p:txBody>
      </p:sp>
      <p:pic>
        <p:nvPicPr>
          <p:cNvPr id="6" name="Obrázek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r="9050"/>
          <a:stretch/>
        </p:blipFill>
        <p:spPr>
          <a:xfrm>
            <a:off x="4408272" y="5924"/>
            <a:ext cx="4735728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OPAVA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Opava pramení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při </a:t>
            </a:r>
            <a:r>
              <a:rPr lang="cs-CZ" dirty="0"/>
              <a:t>severozápadních svazích Orlíku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na </a:t>
            </a:r>
            <a:r>
              <a:rPr lang="cs-CZ" dirty="0"/>
              <a:t>severovýchodních svazích Pradědu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Řeka Opava je nejdelším přítokem Odry na území ČR.</a:t>
            </a:r>
          </a:p>
          <a:p>
            <a:pPr marL="118872" indent="0">
              <a:buNone/>
            </a:pPr>
            <a:endParaRPr lang="cs-CZ" dirty="0" smtClean="0"/>
          </a:p>
          <a:p>
            <a:r>
              <a:rPr lang="cs-CZ" dirty="0" smtClean="0"/>
              <a:t>Největším přítokem Opavy je řeka Moravice.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9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Ostravice?</a:t>
            </a:r>
            <a:endParaRPr lang="cs-CZ" dirty="0"/>
          </a:p>
        </p:txBody>
      </p:sp>
      <p:sp>
        <p:nvSpPr>
          <p:cNvPr id="9" name="Volný tvar 8">
            <a:hlinkClick r:id="rId2" action="ppaction://hlinksldjump"/>
          </p:cNvPr>
          <p:cNvSpPr/>
          <p:nvPr/>
        </p:nvSpPr>
        <p:spPr>
          <a:xfrm>
            <a:off x="5374888" y="2939461"/>
            <a:ext cx="651231" cy="2078588"/>
          </a:xfrm>
          <a:custGeom>
            <a:avLst/>
            <a:gdLst>
              <a:gd name="connsiteX0" fmla="*/ 4460 w 651231"/>
              <a:gd name="connsiteY0" fmla="*/ 8921 h 2078588"/>
              <a:gd name="connsiteX1" fmla="*/ 17842 w 651231"/>
              <a:gd name="connsiteY1" fmla="*/ 40145 h 2078588"/>
              <a:gd name="connsiteX2" fmla="*/ 4460 w 651231"/>
              <a:gd name="connsiteY2" fmla="*/ 80289 h 2078588"/>
              <a:gd name="connsiteX3" fmla="*/ 0 w 651231"/>
              <a:gd name="connsiteY3" fmla="*/ 142736 h 2078588"/>
              <a:gd name="connsiteX4" fmla="*/ 49065 w 651231"/>
              <a:gd name="connsiteY4" fmla="*/ 196262 h 2078588"/>
              <a:gd name="connsiteX5" fmla="*/ 84749 w 651231"/>
              <a:gd name="connsiteY5" fmla="*/ 196262 h 2078588"/>
              <a:gd name="connsiteX6" fmla="*/ 89210 w 651231"/>
              <a:gd name="connsiteY6" fmla="*/ 249788 h 2078588"/>
              <a:gd name="connsiteX7" fmla="*/ 89210 w 651231"/>
              <a:gd name="connsiteY7" fmla="*/ 285472 h 2078588"/>
              <a:gd name="connsiteX8" fmla="*/ 93670 w 651231"/>
              <a:gd name="connsiteY8" fmla="*/ 338998 h 2078588"/>
              <a:gd name="connsiteX9" fmla="*/ 93670 w 651231"/>
              <a:gd name="connsiteY9" fmla="*/ 437128 h 2078588"/>
              <a:gd name="connsiteX10" fmla="*/ 133814 w 651231"/>
              <a:gd name="connsiteY10" fmla="*/ 544180 h 2078588"/>
              <a:gd name="connsiteX11" fmla="*/ 236406 w 651231"/>
              <a:gd name="connsiteY11" fmla="*/ 669074 h 2078588"/>
              <a:gd name="connsiteX12" fmla="*/ 321155 w 651231"/>
              <a:gd name="connsiteY12" fmla="*/ 700297 h 2078588"/>
              <a:gd name="connsiteX13" fmla="*/ 370220 w 651231"/>
              <a:gd name="connsiteY13" fmla="*/ 762744 h 2078588"/>
              <a:gd name="connsiteX14" fmla="*/ 396983 w 651231"/>
              <a:gd name="connsiteY14" fmla="*/ 878717 h 2078588"/>
              <a:gd name="connsiteX15" fmla="*/ 401444 w 651231"/>
              <a:gd name="connsiteY15" fmla="*/ 954545 h 2078588"/>
              <a:gd name="connsiteX16" fmla="*/ 423746 w 651231"/>
              <a:gd name="connsiteY16" fmla="*/ 1052676 h 2078588"/>
              <a:gd name="connsiteX17" fmla="*/ 490653 w 651231"/>
              <a:gd name="connsiteY17" fmla="*/ 1159727 h 2078588"/>
              <a:gd name="connsiteX18" fmla="*/ 557561 w 651231"/>
              <a:gd name="connsiteY18" fmla="*/ 1248937 h 2078588"/>
              <a:gd name="connsiteX19" fmla="*/ 526337 w 651231"/>
              <a:gd name="connsiteY19" fmla="*/ 1347068 h 2078588"/>
              <a:gd name="connsiteX20" fmla="*/ 508495 w 651231"/>
              <a:gd name="connsiteY20" fmla="*/ 1449659 h 2078588"/>
              <a:gd name="connsiteX21" fmla="*/ 392523 w 651231"/>
              <a:gd name="connsiteY21" fmla="*/ 1529948 h 2078588"/>
              <a:gd name="connsiteX22" fmla="*/ 263169 w 651231"/>
              <a:gd name="connsiteY22" fmla="*/ 1592395 h 2078588"/>
              <a:gd name="connsiteX23" fmla="*/ 187340 w 651231"/>
              <a:gd name="connsiteY23" fmla="*/ 1686065 h 2078588"/>
              <a:gd name="connsiteX24" fmla="*/ 142735 w 651231"/>
              <a:gd name="connsiteY24" fmla="*/ 1824340 h 2078588"/>
              <a:gd name="connsiteX25" fmla="*/ 156117 w 651231"/>
              <a:gd name="connsiteY25" fmla="*/ 1967076 h 2078588"/>
              <a:gd name="connsiteX26" fmla="*/ 196261 w 651231"/>
              <a:gd name="connsiteY26" fmla="*/ 2078588 h 2078588"/>
              <a:gd name="connsiteX27" fmla="*/ 276550 w 651231"/>
              <a:gd name="connsiteY27" fmla="*/ 2042904 h 2078588"/>
              <a:gd name="connsiteX28" fmla="*/ 267629 w 651231"/>
              <a:gd name="connsiteY28" fmla="*/ 1980457 h 2078588"/>
              <a:gd name="connsiteX29" fmla="*/ 254248 w 651231"/>
              <a:gd name="connsiteY29" fmla="*/ 1868945 h 2078588"/>
              <a:gd name="connsiteX30" fmla="*/ 289932 w 651231"/>
              <a:gd name="connsiteY30" fmla="*/ 1739591 h 2078588"/>
              <a:gd name="connsiteX31" fmla="*/ 414825 w 651231"/>
              <a:gd name="connsiteY31" fmla="*/ 1650381 h 2078588"/>
              <a:gd name="connsiteX32" fmla="*/ 548640 w 651231"/>
              <a:gd name="connsiteY32" fmla="*/ 1565632 h 2078588"/>
              <a:gd name="connsiteX33" fmla="*/ 628929 w 651231"/>
              <a:gd name="connsiteY33" fmla="*/ 1422896 h 2078588"/>
              <a:gd name="connsiteX34" fmla="*/ 651231 w 651231"/>
              <a:gd name="connsiteY34" fmla="*/ 1315844 h 2078588"/>
              <a:gd name="connsiteX35" fmla="*/ 624468 w 651231"/>
              <a:gd name="connsiteY35" fmla="*/ 1150806 h 2078588"/>
              <a:gd name="connsiteX36" fmla="*/ 512956 w 651231"/>
              <a:gd name="connsiteY36" fmla="*/ 1030373 h 2078588"/>
              <a:gd name="connsiteX37" fmla="*/ 490653 w 651231"/>
              <a:gd name="connsiteY37" fmla="*/ 883177 h 2078588"/>
              <a:gd name="connsiteX38" fmla="*/ 450509 w 651231"/>
              <a:gd name="connsiteY38" fmla="*/ 771665 h 2078588"/>
              <a:gd name="connsiteX39" fmla="*/ 419286 w 651231"/>
              <a:gd name="connsiteY39" fmla="*/ 686916 h 2078588"/>
              <a:gd name="connsiteX40" fmla="*/ 343457 w 651231"/>
              <a:gd name="connsiteY40" fmla="*/ 615548 h 2078588"/>
              <a:gd name="connsiteX41" fmla="*/ 263169 w 651231"/>
              <a:gd name="connsiteY41" fmla="*/ 579864 h 2078588"/>
              <a:gd name="connsiteX42" fmla="*/ 187340 w 651231"/>
              <a:gd name="connsiteY42" fmla="*/ 472812 h 2078588"/>
              <a:gd name="connsiteX43" fmla="*/ 178419 w 651231"/>
              <a:gd name="connsiteY43" fmla="*/ 356839 h 2078588"/>
              <a:gd name="connsiteX44" fmla="*/ 169498 w 651231"/>
              <a:gd name="connsiteY44" fmla="*/ 263169 h 2078588"/>
              <a:gd name="connsiteX45" fmla="*/ 151656 w 651231"/>
              <a:gd name="connsiteY45" fmla="*/ 169499 h 2078588"/>
              <a:gd name="connsiteX46" fmla="*/ 89210 w 651231"/>
              <a:gd name="connsiteY46" fmla="*/ 129355 h 2078588"/>
              <a:gd name="connsiteX47" fmla="*/ 66907 w 651231"/>
              <a:gd name="connsiteY47" fmla="*/ 80289 h 2078588"/>
              <a:gd name="connsiteX48" fmla="*/ 80289 w 651231"/>
              <a:gd name="connsiteY48" fmla="*/ 0 h 2078588"/>
              <a:gd name="connsiteX49" fmla="*/ 4460 w 651231"/>
              <a:gd name="connsiteY49" fmla="*/ 8921 h 207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1231" h="2078588">
                <a:moveTo>
                  <a:pt x="4460" y="8921"/>
                </a:moveTo>
                <a:lnTo>
                  <a:pt x="17842" y="40145"/>
                </a:lnTo>
                <a:lnTo>
                  <a:pt x="4460" y="80289"/>
                </a:lnTo>
                <a:lnTo>
                  <a:pt x="0" y="142736"/>
                </a:lnTo>
                <a:lnTo>
                  <a:pt x="49065" y="196262"/>
                </a:lnTo>
                <a:lnTo>
                  <a:pt x="84749" y="196262"/>
                </a:lnTo>
                <a:lnTo>
                  <a:pt x="89210" y="249788"/>
                </a:lnTo>
                <a:lnTo>
                  <a:pt x="89210" y="285472"/>
                </a:lnTo>
                <a:lnTo>
                  <a:pt x="93670" y="338998"/>
                </a:lnTo>
                <a:lnTo>
                  <a:pt x="93670" y="437128"/>
                </a:lnTo>
                <a:lnTo>
                  <a:pt x="133814" y="544180"/>
                </a:lnTo>
                <a:lnTo>
                  <a:pt x="236406" y="669074"/>
                </a:lnTo>
                <a:lnTo>
                  <a:pt x="321155" y="700297"/>
                </a:lnTo>
                <a:lnTo>
                  <a:pt x="370220" y="762744"/>
                </a:lnTo>
                <a:lnTo>
                  <a:pt x="396983" y="878717"/>
                </a:lnTo>
                <a:lnTo>
                  <a:pt x="401444" y="954545"/>
                </a:lnTo>
                <a:lnTo>
                  <a:pt x="423746" y="1052676"/>
                </a:lnTo>
                <a:lnTo>
                  <a:pt x="490653" y="1159727"/>
                </a:lnTo>
                <a:lnTo>
                  <a:pt x="557561" y="1248937"/>
                </a:lnTo>
                <a:lnTo>
                  <a:pt x="526337" y="1347068"/>
                </a:lnTo>
                <a:lnTo>
                  <a:pt x="508495" y="1449659"/>
                </a:lnTo>
                <a:lnTo>
                  <a:pt x="392523" y="1529948"/>
                </a:lnTo>
                <a:lnTo>
                  <a:pt x="263169" y="1592395"/>
                </a:lnTo>
                <a:lnTo>
                  <a:pt x="187340" y="1686065"/>
                </a:lnTo>
                <a:lnTo>
                  <a:pt x="142735" y="1824340"/>
                </a:lnTo>
                <a:lnTo>
                  <a:pt x="156117" y="1967076"/>
                </a:lnTo>
                <a:lnTo>
                  <a:pt x="196261" y="2078588"/>
                </a:lnTo>
                <a:lnTo>
                  <a:pt x="276550" y="2042904"/>
                </a:lnTo>
                <a:lnTo>
                  <a:pt x="267629" y="1980457"/>
                </a:lnTo>
                <a:lnTo>
                  <a:pt x="254248" y="1868945"/>
                </a:lnTo>
                <a:lnTo>
                  <a:pt x="289932" y="1739591"/>
                </a:lnTo>
                <a:lnTo>
                  <a:pt x="414825" y="1650381"/>
                </a:lnTo>
                <a:lnTo>
                  <a:pt x="548640" y="1565632"/>
                </a:lnTo>
                <a:lnTo>
                  <a:pt x="628929" y="1422896"/>
                </a:lnTo>
                <a:lnTo>
                  <a:pt x="651231" y="1315844"/>
                </a:lnTo>
                <a:lnTo>
                  <a:pt x="624468" y="1150806"/>
                </a:lnTo>
                <a:lnTo>
                  <a:pt x="512956" y="1030373"/>
                </a:lnTo>
                <a:lnTo>
                  <a:pt x="490653" y="883177"/>
                </a:lnTo>
                <a:lnTo>
                  <a:pt x="450509" y="771665"/>
                </a:lnTo>
                <a:lnTo>
                  <a:pt x="419286" y="686916"/>
                </a:lnTo>
                <a:lnTo>
                  <a:pt x="343457" y="615548"/>
                </a:lnTo>
                <a:lnTo>
                  <a:pt x="263169" y="579864"/>
                </a:lnTo>
                <a:lnTo>
                  <a:pt x="187340" y="472812"/>
                </a:lnTo>
                <a:lnTo>
                  <a:pt x="178419" y="356839"/>
                </a:lnTo>
                <a:lnTo>
                  <a:pt x="169498" y="263169"/>
                </a:lnTo>
                <a:lnTo>
                  <a:pt x="151656" y="169499"/>
                </a:lnTo>
                <a:lnTo>
                  <a:pt x="89210" y="129355"/>
                </a:lnTo>
                <a:lnTo>
                  <a:pt x="66907" y="80289"/>
                </a:lnTo>
                <a:lnTo>
                  <a:pt x="80289" y="0"/>
                </a:lnTo>
                <a:lnTo>
                  <a:pt x="4460" y="892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Volný tvar 4">
            <a:hlinkClick r:id="rId3" action="ppaction://hlinksldjump"/>
          </p:cNvPr>
          <p:cNvSpPr/>
          <p:nvPr/>
        </p:nvSpPr>
        <p:spPr>
          <a:xfrm>
            <a:off x="6329082" y="4894729"/>
            <a:ext cx="538203" cy="224118"/>
          </a:xfrm>
          <a:custGeom>
            <a:avLst/>
            <a:gdLst>
              <a:gd name="connsiteX0" fmla="*/ 510989 w 538203"/>
              <a:gd name="connsiteY0" fmla="*/ 0 h 224118"/>
              <a:gd name="connsiteX1" fmla="*/ 510989 w 538203"/>
              <a:gd name="connsiteY1" fmla="*/ 0 h 224118"/>
              <a:gd name="connsiteX2" fmla="*/ 430306 w 538203"/>
              <a:gd name="connsiteY2" fmla="*/ 8965 h 224118"/>
              <a:gd name="connsiteX3" fmla="*/ 403412 w 538203"/>
              <a:gd name="connsiteY3" fmla="*/ 17930 h 224118"/>
              <a:gd name="connsiteX4" fmla="*/ 304800 w 538203"/>
              <a:gd name="connsiteY4" fmla="*/ 44824 h 224118"/>
              <a:gd name="connsiteX5" fmla="*/ 295836 w 538203"/>
              <a:gd name="connsiteY5" fmla="*/ 71718 h 224118"/>
              <a:gd name="connsiteX6" fmla="*/ 125506 w 538203"/>
              <a:gd name="connsiteY6" fmla="*/ 53789 h 224118"/>
              <a:gd name="connsiteX7" fmla="*/ 8965 w 538203"/>
              <a:gd name="connsiteY7" fmla="*/ 62753 h 224118"/>
              <a:gd name="connsiteX8" fmla="*/ 0 w 538203"/>
              <a:gd name="connsiteY8" fmla="*/ 89647 h 224118"/>
              <a:gd name="connsiteX9" fmla="*/ 8965 w 538203"/>
              <a:gd name="connsiteY9" fmla="*/ 143436 h 224118"/>
              <a:gd name="connsiteX10" fmla="*/ 62753 w 538203"/>
              <a:gd name="connsiteY10" fmla="*/ 170330 h 224118"/>
              <a:gd name="connsiteX11" fmla="*/ 80683 w 538203"/>
              <a:gd name="connsiteY11" fmla="*/ 188259 h 224118"/>
              <a:gd name="connsiteX12" fmla="*/ 170330 w 538203"/>
              <a:gd name="connsiteY12" fmla="*/ 215153 h 224118"/>
              <a:gd name="connsiteX13" fmla="*/ 197224 w 538203"/>
              <a:gd name="connsiteY13" fmla="*/ 224118 h 224118"/>
              <a:gd name="connsiteX14" fmla="*/ 277906 w 538203"/>
              <a:gd name="connsiteY14" fmla="*/ 215153 h 224118"/>
              <a:gd name="connsiteX15" fmla="*/ 304800 w 538203"/>
              <a:gd name="connsiteY15" fmla="*/ 206189 h 224118"/>
              <a:gd name="connsiteX16" fmla="*/ 340659 w 538203"/>
              <a:gd name="connsiteY16" fmla="*/ 197224 h 224118"/>
              <a:gd name="connsiteX17" fmla="*/ 394447 w 538203"/>
              <a:gd name="connsiteY17" fmla="*/ 179295 h 224118"/>
              <a:gd name="connsiteX18" fmla="*/ 439271 w 538203"/>
              <a:gd name="connsiteY18" fmla="*/ 152400 h 224118"/>
              <a:gd name="connsiteX19" fmla="*/ 519953 w 538203"/>
              <a:gd name="connsiteY19" fmla="*/ 107577 h 224118"/>
              <a:gd name="connsiteX20" fmla="*/ 537883 w 538203"/>
              <a:gd name="connsiteY20" fmla="*/ 89647 h 224118"/>
              <a:gd name="connsiteX21" fmla="*/ 528918 w 538203"/>
              <a:gd name="connsiteY21" fmla="*/ 62753 h 224118"/>
              <a:gd name="connsiteX22" fmla="*/ 510989 w 538203"/>
              <a:gd name="connsiteY22" fmla="*/ 35859 h 224118"/>
              <a:gd name="connsiteX23" fmla="*/ 510989 w 538203"/>
              <a:gd name="connsiteY23" fmla="*/ 0 h 22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8203" h="224118">
                <a:moveTo>
                  <a:pt x="510989" y="0"/>
                </a:moveTo>
                <a:lnTo>
                  <a:pt x="510989" y="0"/>
                </a:lnTo>
                <a:cubicBezTo>
                  <a:pt x="484095" y="2988"/>
                  <a:pt x="456998" y="4516"/>
                  <a:pt x="430306" y="8965"/>
                </a:cubicBezTo>
                <a:cubicBezTo>
                  <a:pt x="420985" y="10519"/>
                  <a:pt x="412529" y="15444"/>
                  <a:pt x="403412" y="17930"/>
                </a:cubicBezTo>
                <a:cubicBezTo>
                  <a:pt x="292195" y="48262"/>
                  <a:pt x="366703" y="24189"/>
                  <a:pt x="304800" y="44824"/>
                </a:cubicBezTo>
                <a:cubicBezTo>
                  <a:pt x="301812" y="53789"/>
                  <a:pt x="305203" y="70469"/>
                  <a:pt x="295836" y="71718"/>
                </a:cubicBezTo>
                <a:cubicBezTo>
                  <a:pt x="241569" y="78953"/>
                  <a:pt x="180055" y="64698"/>
                  <a:pt x="125506" y="53789"/>
                </a:cubicBezTo>
                <a:cubicBezTo>
                  <a:pt x="86659" y="56777"/>
                  <a:pt x="46428" y="52050"/>
                  <a:pt x="8965" y="62753"/>
                </a:cubicBezTo>
                <a:cubicBezTo>
                  <a:pt x="-121" y="65349"/>
                  <a:pt x="0" y="80197"/>
                  <a:pt x="0" y="89647"/>
                </a:cubicBezTo>
                <a:cubicBezTo>
                  <a:pt x="0" y="107824"/>
                  <a:pt x="836" y="127178"/>
                  <a:pt x="8965" y="143436"/>
                </a:cubicBezTo>
                <a:cubicBezTo>
                  <a:pt x="15916" y="157338"/>
                  <a:pt x="50025" y="166087"/>
                  <a:pt x="62753" y="170330"/>
                </a:cubicBezTo>
                <a:cubicBezTo>
                  <a:pt x="68730" y="176306"/>
                  <a:pt x="73123" y="184479"/>
                  <a:pt x="80683" y="188259"/>
                </a:cubicBezTo>
                <a:cubicBezTo>
                  <a:pt x="109099" y="202467"/>
                  <a:pt x="140297" y="206572"/>
                  <a:pt x="170330" y="215153"/>
                </a:cubicBezTo>
                <a:cubicBezTo>
                  <a:pt x="179416" y="217749"/>
                  <a:pt x="188259" y="221130"/>
                  <a:pt x="197224" y="224118"/>
                </a:cubicBezTo>
                <a:cubicBezTo>
                  <a:pt x="224118" y="221130"/>
                  <a:pt x="251215" y="219601"/>
                  <a:pt x="277906" y="215153"/>
                </a:cubicBezTo>
                <a:cubicBezTo>
                  <a:pt x="287227" y="213600"/>
                  <a:pt x="295714" y="208785"/>
                  <a:pt x="304800" y="206189"/>
                </a:cubicBezTo>
                <a:cubicBezTo>
                  <a:pt x="316647" y="202804"/>
                  <a:pt x="328858" y="200764"/>
                  <a:pt x="340659" y="197224"/>
                </a:cubicBezTo>
                <a:cubicBezTo>
                  <a:pt x="358761" y="191793"/>
                  <a:pt x="394447" y="179295"/>
                  <a:pt x="394447" y="179295"/>
                </a:cubicBezTo>
                <a:cubicBezTo>
                  <a:pt x="434671" y="139071"/>
                  <a:pt x="386904" y="181493"/>
                  <a:pt x="439271" y="152400"/>
                </a:cubicBezTo>
                <a:cubicBezTo>
                  <a:pt x="531747" y="101025"/>
                  <a:pt x="459099" y="127863"/>
                  <a:pt x="519953" y="107577"/>
                </a:cubicBezTo>
                <a:cubicBezTo>
                  <a:pt x="525930" y="101600"/>
                  <a:pt x="536225" y="97935"/>
                  <a:pt x="537883" y="89647"/>
                </a:cubicBezTo>
                <a:cubicBezTo>
                  <a:pt x="539736" y="80381"/>
                  <a:pt x="533144" y="71205"/>
                  <a:pt x="528918" y="62753"/>
                </a:cubicBezTo>
                <a:cubicBezTo>
                  <a:pt x="524100" y="53116"/>
                  <a:pt x="516532" y="45098"/>
                  <a:pt x="510989" y="35859"/>
                </a:cubicBezTo>
                <a:cubicBezTo>
                  <a:pt x="507551" y="30129"/>
                  <a:pt x="510989" y="5976"/>
                  <a:pt x="510989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162416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3" action="ppaction://hlinksldjump"/>
          </p:cNvPr>
          <p:cNvSpPr/>
          <p:nvPr/>
        </p:nvSpPr>
        <p:spPr>
          <a:xfrm>
            <a:off x="8058405" y="3999432"/>
            <a:ext cx="222470" cy="752030"/>
          </a:xfrm>
          <a:custGeom>
            <a:avLst/>
            <a:gdLst>
              <a:gd name="connsiteX0" fmla="*/ 279 w 222470"/>
              <a:gd name="connsiteY0" fmla="*/ 59820 h 752030"/>
              <a:gd name="connsiteX1" fmla="*/ 25916 w 222470"/>
              <a:gd name="connsiteY1" fmla="*/ 102549 h 752030"/>
              <a:gd name="connsiteX2" fmla="*/ 43008 w 222470"/>
              <a:gd name="connsiteY2" fmla="*/ 128187 h 752030"/>
              <a:gd name="connsiteX3" fmla="*/ 60100 w 222470"/>
              <a:gd name="connsiteY3" fmla="*/ 179461 h 752030"/>
              <a:gd name="connsiteX4" fmla="*/ 68645 w 222470"/>
              <a:gd name="connsiteY4" fmla="*/ 205099 h 752030"/>
              <a:gd name="connsiteX5" fmla="*/ 77191 w 222470"/>
              <a:gd name="connsiteY5" fmla="*/ 230736 h 752030"/>
              <a:gd name="connsiteX6" fmla="*/ 85737 w 222470"/>
              <a:gd name="connsiteY6" fmla="*/ 264919 h 752030"/>
              <a:gd name="connsiteX7" fmla="*/ 77191 w 222470"/>
              <a:gd name="connsiteY7" fmla="*/ 521293 h 752030"/>
              <a:gd name="connsiteX8" fmla="*/ 68645 w 222470"/>
              <a:gd name="connsiteY8" fmla="*/ 546931 h 752030"/>
              <a:gd name="connsiteX9" fmla="*/ 85737 w 222470"/>
              <a:gd name="connsiteY9" fmla="*/ 666572 h 752030"/>
              <a:gd name="connsiteX10" fmla="*/ 94283 w 222470"/>
              <a:gd name="connsiteY10" fmla="*/ 692209 h 752030"/>
              <a:gd name="connsiteX11" fmla="*/ 119920 w 222470"/>
              <a:gd name="connsiteY11" fmla="*/ 726392 h 752030"/>
              <a:gd name="connsiteX12" fmla="*/ 137012 w 222470"/>
              <a:gd name="connsiteY12" fmla="*/ 752030 h 752030"/>
              <a:gd name="connsiteX13" fmla="*/ 171195 w 222470"/>
              <a:gd name="connsiteY13" fmla="*/ 743484 h 752030"/>
              <a:gd name="connsiteX14" fmla="*/ 196832 w 222470"/>
              <a:gd name="connsiteY14" fmla="*/ 734938 h 752030"/>
              <a:gd name="connsiteX15" fmla="*/ 213924 w 222470"/>
              <a:gd name="connsiteY15" fmla="*/ 683663 h 752030"/>
              <a:gd name="connsiteX16" fmla="*/ 205378 w 222470"/>
              <a:gd name="connsiteY16" fmla="*/ 623843 h 752030"/>
              <a:gd name="connsiteX17" fmla="*/ 196832 w 222470"/>
              <a:gd name="connsiteY17" fmla="*/ 598205 h 752030"/>
              <a:gd name="connsiteX18" fmla="*/ 205378 w 222470"/>
              <a:gd name="connsiteY18" fmla="*/ 384561 h 752030"/>
              <a:gd name="connsiteX19" fmla="*/ 222470 w 222470"/>
              <a:gd name="connsiteY19" fmla="*/ 282011 h 752030"/>
              <a:gd name="connsiteX20" fmla="*/ 213924 w 222470"/>
              <a:gd name="connsiteY20" fmla="*/ 188007 h 752030"/>
              <a:gd name="connsiteX21" fmla="*/ 179741 w 222470"/>
              <a:gd name="connsiteY21" fmla="*/ 111095 h 752030"/>
              <a:gd name="connsiteX22" fmla="*/ 154103 w 222470"/>
              <a:gd name="connsiteY22" fmla="*/ 85458 h 752030"/>
              <a:gd name="connsiteX23" fmla="*/ 137012 w 222470"/>
              <a:gd name="connsiteY23" fmla="*/ 59820 h 752030"/>
              <a:gd name="connsiteX24" fmla="*/ 111374 w 222470"/>
              <a:gd name="connsiteY24" fmla="*/ 34183 h 752030"/>
              <a:gd name="connsiteX25" fmla="*/ 94283 w 222470"/>
              <a:gd name="connsiteY25" fmla="*/ 8546 h 752030"/>
              <a:gd name="connsiteX26" fmla="*/ 68645 w 222470"/>
              <a:gd name="connsiteY26" fmla="*/ 0 h 752030"/>
              <a:gd name="connsiteX27" fmla="*/ 43008 w 222470"/>
              <a:gd name="connsiteY27" fmla="*/ 8546 h 752030"/>
              <a:gd name="connsiteX28" fmla="*/ 279 w 222470"/>
              <a:gd name="connsiteY28" fmla="*/ 59820 h 75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2470" h="752030">
                <a:moveTo>
                  <a:pt x="279" y="59820"/>
                </a:moveTo>
                <a:cubicBezTo>
                  <a:pt x="-2570" y="75487"/>
                  <a:pt x="17113" y="88464"/>
                  <a:pt x="25916" y="102549"/>
                </a:cubicBezTo>
                <a:cubicBezTo>
                  <a:pt x="31360" y="111259"/>
                  <a:pt x="38836" y="118801"/>
                  <a:pt x="43008" y="128187"/>
                </a:cubicBezTo>
                <a:cubicBezTo>
                  <a:pt x="50325" y="144650"/>
                  <a:pt x="54403" y="162370"/>
                  <a:pt x="60100" y="179461"/>
                </a:cubicBezTo>
                <a:lnTo>
                  <a:pt x="68645" y="205099"/>
                </a:lnTo>
                <a:cubicBezTo>
                  <a:pt x="71493" y="213645"/>
                  <a:pt x="75006" y="221997"/>
                  <a:pt x="77191" y="230736"/>
                </a:cubicBezTo>
                <a:lnTo>
                  <a:pt x="85737" y="264919"/>
                </a:lnTo>
                <a:cubicBezTo>
                  <a:pt x="82888" y="350377"/>
                  <a:pt x="82364" y="435944"/>
                  <a:pt x="77191" y="521293"/>
                </a:cubicBezTo>
                <a:cubicBezTo>
                  <a:pt x="76646" y="530285"/>
                  <a:pt x="68645" y="537923"/>
                  <a:pt x="68645" y="546931"/>
                </a:cubicBezTo>
                <a:cubicBezTo>
                  <a:pt x="68645" y="591198"/>
                  <a:pt x="74233" y="626310"/>
                  <a:pt x="85737" y="666572"/>
                </a:cubicBezTo>
                <a:cubicBezTo>
                  <a:pt x="88212" y="675233"/>
                  <a:pt x="89814" y="684388"/>
                  <a:pt x="94283" y="692209"/>
                </a:cubicBezTo>
                <a:cubicBezTo>
                  <a:pt x="101349" y="704575"/>
                  <a:pt x="111642" y="714802"/>
                  <a:pt x="119920" y="726392"/>
                </a:cubicBezTo>
                <a:cubicBezTo>
                  <a:pt x="125890" y="734750"/>
                  <a:pt x="131315" y="743484"/>
                  <a:pt x="137012" y="752030"/>
                </a:cubicBezTo>
                <a:cubicBezTo>
                  <a:pt x="148406" y="749181"/>
                  <a:pt x="159902" y="746711"/>
                  <a:pt x="171195" y="743484"/>
                </a:cubicBezTo>
                <a:cubicBezTo>
                  <a:pt x="179856" y="741009"/>
                  <a:pt x="191596" y="742268"/>
                  <a:pt x="196832" y="734938"/>
                </a:cubicBezTo>
                <a:cubicBezTo>
                  <a:pt x="207304" y="720278"/>
                  <a:pt x="213924" y="683663"/>
                  <a:pt x="213924" y="683663"/>
                </a:cubicBezTo>
                <a:cubicBezTo>
                  <a:pt x="211075" y="663723"/>
                  <a:pt x="209328" y="643594"/>
                  <a:pt x="205378" y="623843"/>
                </a:cubicBezTo>
                <a:cubicBezTo>
                  <a:pt x="203611" y="615010"/>
                  <a:pt x="196832" y="607213"/>
                  <a:pt x="196832" y="598205"/>
                </a:cubicBezTo>
                <a:cubicBezTo>
                  <a:pt x="196832" y="526933"/>
                  <a:pt x="199618" y="455599"/>
                  <a:pt x="205378" y="384561"/>
                </a:cubicBezTo>
                <a:cubicBezTo>
                  <a:pt x="208179" y="350019"/>
                  <a:pt x="222470" y="282011"/>
                  <a:pt x="222470" y="282011"/>
                </a:cubicBezTo>
                <a:cubicBezTo>
                  <a:pt x="219621" y="250676"/>
                  <a:pt x="219392" y="218992"/>
                  <a:pt x="213924" y="188007"/>
                </a:cubicBezTo>
                <a:cubicBezTo>
                  <a:pt x="208919" y="159645"/>
                  <a:pt x="198084" y="133106"/>
                  <a:pt x="179741" y="111095"/>
                </a:cubicBezTo>
                <a:cubicBezTo>
                  <a:pt x="172004" y="101811"/>
                  <a:pt x="161840" y="94742"/>
                  <a:pt x="154103" y="85458"/>
                </a:cubicBezTo>
                <a:cubicBezTo>
                  <a:pt x="147528" y="77568"/>
                  <a:pt x="143587" y="67710"/>
                  <a:pt x="137012" y="59820"/>
                </a:cubicBezTo>
                <a:cubicBezTo>
                  <a:pt x="129275" y="50536"/>
                  <a:pt x="119111" y="43467"/>
                  <a:pt x="111374" y="34183"/>
                </a:cubicBezTo>
                <a:cubicBezTo>
                  <a:pt x="104799" y="26293"/>
                  <a:pt x="102303" y="14962"/>
                  <a:pt x="94283" y="8546"/>
                </a:cubicBezTo>
                <a:cubicBezTo>
                  <a:pt x="87249" y="2919"/>
                  <a:pt x="77191" y="2849"/>
                  <a:pt x="68645" y="0"/>
                </a:cubicBezTo>
                <a:cubicBezTo>
                  <a:pt x="60099" y="2849"/>
                  <a:pt x="49378" y="2176"/>
                  <a:pt x="43008" y="8546"/>
                </a:cubicBezTo>
                <a:cubicBezTo>
                  <a:pt x="24149" y="27405"/>
                  <a:pt x="3128" y="44153"/>
                  <a:pt x="279" y="5982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Těsně vedle.</a:t>
            </a:r>
            <a:endParaRPr lang="cs-CZ" dirty="0"/>
          </a:p>
        </p:txBody>
      </p:sp>
      <p:pic>
        <p:nvPicPr>
          <p:cNvPr id="6" name="Obrázek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5" r="17806"/>
          <a:stretch/>
        </p:blipFill>
        <p:spPr>
          <a:xfrm>
            <a:off x="4292600" y="0"/>
            <a:ext cx="4851400" cy="68686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</a:t>
            </a:r>
            <a:br>
              <a:rPr lang="cs-CZ" dirty="0" smtClean="0"/>
            </a:br>
            <a:r>
              <a:rPr lang="cs-CZ" dirty="0" smtClean="0"/>
              <a:t>OSTRAVICE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Její tok tvoří </a:t>
            </a:r>
            <a:r>
              <a:rPr lang="cs-CZ" sz="2800" dirty="0" smtClean="0"/>
              <a:t>z části </a:t>
            </a:r>
            <a:r>
              <a:rPr lang="cs-CZ" sz="2800" dirty="0"/>
              <a:t>historickou zemskou hranici Moravy a </a:t>
            </a:r>
            <a:r>
              <a:rPr lang="cs-CZ" sz="2800" dirty="0" smtClean="0"/>
              <a:t>Slezska.</a:t>
            </a:r>
          </a:p>
          <a:p>
            <a:endParaRPr lang="cs-CZ" sz="2800" dirty="0" smtClean="0"/>
          </a:p>
          <a:p>
            <a:r>
              <a:rPr lang="cs-CZ" sz="2800" dirty="0" smtClean="0"/>
              <a:t>Řeka </a:t>
            </a:r>
            <a:r>
              <a:rPr lang="cs-CZ" sz="2800" dirty="0"/>
              <a:t>získala název podle svého prudkého (ostrého) toku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dirty="0"/>
              <a:t>Řeka vzniká soutokem Černé a Bílé </a:t>
            </a:r>
            <a:r>
              <a:rPr lang="cs-CZ" sz="2800" dirty="0" smtClean="0"/>
              <a:t>Ostravice.</a:t>
            </a:r>
          </a:p>
          <a:p>
            <a:endParaRPr lang="cs-CZ" sz="2800" dirty="0" smtClean="0"/>
          </a:p>
          <a:p>
            <a:r>
              <a:rPr lang="cs-CZ" sz="2800" dirty="0"/>
              <a:t>Na horním toku řeky leží přehradní nádrž Šance. </a:t>
            </a:r>
            <a:endParaRPr lang="cs-CZ" sz="2800" dirty="0" smtClean="0"/>
          </a:p>
          <a:p>
            <a:endParaRPr lang="cs-CZ" dirty="0" smtClean="0"/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4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lačítko akce: Návrat 7">
            <a:hlinkClick r:id="rId2" action="ppaction://hlinksldjump" highlightClick="1"/>
          </p:cNvPr>
          <p:cNvSpPr/>
          <p:nvPr/>
        </p:nvSpPr>
        <p:spPr>
          <a:xfrm>
            <a:off x="2555776" y="4725144"/>
            <a:ext cx="1656184" cy="1440160"/>
          </a:xfrm>
          <a:prstGeom prst="actionButtonRetur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91880" y="360512"/>
            <a:ext cx="2448272" cy="936104"/>
          </a:xfrm>
          <a:prstGeom prst="rect">
            <a:avLst/>
          </a:prstGeom>
        </p:spPr>
        <p:txBody>
          <a:bodyPr vert="horz" lIns="91440" rIns="45720" rtlCol="0" anchor="ctr">
            <a:normAutofit fontScale="6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KONEC HRY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11"/>
          <p:cNvSpPr txBox="1">
            <a:spLocks/>
          </p:cNvSpPr>
          <p:nvPr/>
        </p:nvSpPr>
        <p:spPr>
          <a:xfrm>
            <a:off x="539552" y="1628800"/>
            <a:ext cx="8229600" cy="4625609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endParaRPr lang="cs-CZ" dirty="0" smtClean="0"/>
          </a:p>
          <a:p>
            <a:r>
              <a:rPr lang="cs-CZ" dirty="0" smtClean="0"/>
              <a:t>Budeš-li si </a:t>
            </a:r>
            <a:r>
              <a:rPr lang="cs-CZ" dirty="0"/>
              <a:t>chtít </a:t>
            </a:r>
            <a:r>
              <a:rPr lang="cs-CZ" dirty="0" smtClean="0"/>
              <a:t>test </a:t>
            </a:r>
            <a:r>
              <a:rPr lang="cs-CZ" dirty="0"/>
              <a:t>zopakovat, klikni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tlačítko ŠIPKA ZPĚT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 smtClean="0"/>
              <a:t>Jestliže chceš test ukončit, klikni na tlačítko DOMEČEK a ukončíš prezentaci.</a:t>
            </a:r>
          </a:p>
          <a:p>
            <a:endParaRPr lang="cs-CZ" dirty="0" smtClean="0"/>
          </a:p>
        </p:txBody>
      </p:sp>
      <p:sp>
        <p:nvSpPr>
          <p:cNvPr id="7" name="Tlačítko akce: Domů 6">
            <a:hlinkClick r:id="" action="ppaction://hlinkshowjump?jump=endshow" highlightClick="1"/>
          </p:cNvPr>
          <p:cNvSpPr/>
          <p:nvPr/>
        </p:nvSpPr>
        <p:spPr>
          <a:xfrm>
            <a:off x="5220072" y="4725144"/>
            <a:ext cx="1584176" cy="1440160"/>
          </a:xfrm>
          <a:prstGeom prst="actionButtonHom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Obrazový </a:t>
            </a:r>
            <a:r>
              <a:rPr lang="cs-CZ" smtClean="0"/>
              <a:t>a fotografický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1600" dirty="0"/>
              <a:t>Všechen obrazový materiál pochází </a:t>
            </a:r>
            <a:r>
              <a:rPr lang="cs-CZ" sz="1600"/>
              <a:t>z </a:t>
            </a:r>
            <a:r>
              <a:rPr lang="cs-CZ" sz="1600" smtClean="0"/>
              <a:t>Wikipedie </a:t>
            </a:r>
            <a:r>
              <a:rPr lang="cs-CZ" sz="1600" dirty="0"/>
              <a:t>(viz . níže uvedené odkazy).</a:t>
            </a:r>
          </a:p>
          <a:p>
            <a:pPr marL="118872" indent="0">
              <a:buNone/>
            </a:pPr>
            <a:r>
              <a:rPr lang="cs-CZ" sz="1600" dirty="0"/>
              <a:t>Materiál byl upraven.</a:t>
            </a:r>
          </a:p>
          <a:p>
            <a:pPr marL="118872" indent="0">
              <a:buNone/>
            </a:pPr>
            <a:r>
              <a:rPr lang="cs-CZ" sz="1600" dirty="0"/>
              <a:t>Máte povinnost uvést: autora a poskytnout odkaz na licence http://creativecommons.org/licenses/by-sa/3.0/deed.cs</a:t>
            </a:r>
          </a:p>
          <a:p>
            <a:pPr marL="118872" indent="0">
              <a:buNone/>
            </a:pPr>
            <a:r>
              <a:rPr lang="cs-CZ" sz="1600" dirty="0"/>
              <a:t>Můžete tak učinit přiměřeným způsobem, ale ne způsobem, který by naznačoval, že vás poskytovatel licence nebo vaše užívání podporuje.</a:t>
            </a:r>
          </a:p>
          <a:p>
            <a:endParaRPr lang="cs-CZ" sz="1600" dirty="0"/>
          </a:p>
          <a:p>
            <a:r>
              <a:rPr lang="cs-CZ" sz="1000" i="1" dirty="0"/>
              <a:t>http://www.openstreetmap.org/relation/387605a</a:t>
            </a:r>
          </a:p>
          <a:p>
            <a:r>
              <a:rPr lang="cs-CZ" sz="1000" i="1" dirty="0"/>
              <a:t>http://upload.wikimedia.org/</a:t>
            </a:r>
            <a:r>
              <a:rPr lang="cs-CZ" sz="1000" i="1" dirty="0" err="1"/>
              <a:t>wikipedia</a:t>
            </a:r>
            <a:r>
              <a:rPr lang="cs-CZ" sz="1000" i="1" dirty="0"/>
              <a:t>/</a:t>
            </a:r>
            <a:r>
              <a:rPr lang="cs-CZ" sz="1000" i="1" dirty="0" err="1"/>
              <a:t>commons</a:t>
            </a:r>
            <a:r>
              <a:rPr lang="cs-CZ" sz="1000" i="1" dirty="0"/>
              <a:t>/a/a1/Odra%2C_Ostrava-Koblov.jpg; </a:t>
            </a:r>
            <a:r>
              <a:rPr lang="cs-CZ" sz="1000" i="1" dirty="0" err="1"/>
              <a:t>autor:Lukáš</a:t>
            </a:r>
            <a:r>
              <a:rPr lang="cs-CZ" sz="1000" i="1" dirty="0"/>
              <a:t> </a:t>
            </a:r>
            <a:r>
              <a:rPr lang="cs-CZ" sz="1000" i="1" dirty="0" err="1"/>
              <a:t>Mižoch</a:t>
            </a:r>
            <a:endParaRPr lang="cs-CZ" sz="1000" i="1" dirty="0"/>
          </a:p>
          <a:p>
            <a:r>
              <a:rPr lang="cs-CZ" sz="1000" i="1" dirty="0"/>
              <a:t>http://cs.wikipedia.org/wiki/Soubor:Czciesz_win_547.jpg; autor: </a:t>
            </a:r>
            <a:r>
              <a:rPr lang="cs-CZ" sz="1000" i="1" dirty="0" err="1"/>
              <a:t>User:Darwinek</a:t>
            </a:r>
            <a:endParaRPr lang="cs-CZ" sz="1000" i="1" dirty="0"/>
          </a:p>
          <a:p>
            <a:r>
              <a:rPr lang="cs-CZ" sz="1000" i="1" dirty="0"/>
              <a:t>http://cs.wikipedia.org/wiki/Soubor:Opava6.jpg; autor: </a:t>
            </a:r>
            <a:r>
              <a:rPr lang="cs-CZ" sz="1000" i="1" dirty="0" err="1"/>
              <a:t>cs:User:Ozzogar</a:t>
            </a:r>
            <a:endParaRPr lang="cs-CZ" sz="1000" i="1" dirty="0"/>
          </a:p>
          <a:p>
            <a:r>
              <a:rPr lang="cs-CZ" sz="1000" i="1" dirty="0"/>
              <a:t>http://upload.wikimedia.org/</a:t>
            </a:r>
            <a:r>
              <a:rPr lang="cs-CZ" sz="1000" i="1" dirty="0" err="1"/>
              <a:t>wikipedia</a:t>
            </a:r>
            <a:r>
              <a:rPr lang="cs-CZ" sz="1000" i="1" dirty="0"/>
              <a:t>/</a:t>
            </a:r>
            <a:r>
              <a:rPr lang="cs-CZ" sz="1000" i="1" dirty="0" err="1"/>
              <a:t>commons</a:t>
            </a:r>
            <a:r>
              <a:rPr lang="cs-CZ" sz="1000" i="1" dirty="0"/>
              <a:t>/8/84/%C5%A0ance_panorama.jpg; autor: Daniel Baránek</a:t>
            </a:r>
          </a:p>
          <a:p>
            <a:endParaRPr lang="cs-CZ" i="1" dirty="0" smtClean="0"/>
          </a:p>
          <a:p>
            <a:pPr marL="118872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marL="118872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2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VODSTVO </a:t>
            </a:r>
            <a:endParaRPr lang="cs-CZ" sz="6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7948" y="5517232"/>
            <a:ext cx="8077200" cy="133772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>
                <a:solidFill>
                  <a:schemeClr val="tx1"/>
                </a:solidFill>
              </a:rPr>
              <a:t>ŘEKA ODRA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5666"/>
          <a:stretch/>
        </p:blipFill>
        <p:spPr>
          <a:xfrm>
            <a:off x="0" y="1476238"/>
            <a:ext cx="9144000" cy="540521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r="40909" b="5666"/>
          <a:stretch/>
        </p:blipFill>
        <p:spPr>
          <a:xfrm>
            <a:off x="-10874" y="1476238"/>
            <a:ext cx="5403270" cy="54052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ÚMOŘÍ  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5652120" y="1772816"/>
            <a:ext cx="3240360" cy="4536504"/>
          </a:xfrm>
        </p:spPr>
        <p:txBody>
          <a:bodyPr>
            <a:normAutofit fontScale="70000" lnSpcReduction="20000"/>
          </a:bodyPr>
          <a:lstStyle/>
          <a:p>
            <a:r>
              <a:rPr lang="cs-CZ" sz="3100" dirty="0" smtClean="0"/>
              <a:t>Na území České republiky zasahují tři úmoří.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3100" dirty="0" smtClean="0"/>
              <a:t>Baltské moře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3100" dirty="0" smtClean="0"/>
              <a:t>Severní moře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3100" dirty="0" smtClean="0"/>
              <a:t>Černé moře 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3100" dirty="0" smtClean="0"/>
          </a:p>
          <a:p>
            <a:pPr marL="621792" indent="-457200"/>
            <a:r>
              <a:rPr lang="cs-CZ" sz="3100" dirty="0" smtClean="0"/>
              <a:t>Voda, která odtéká z České republiky</a:t>
            </a:r>
            <a:br>
              <a:rPr lang="cs-CZ" sz="3100" dirty="0" smtClean="0"/>
            </a:br>
            <a:r>
              <a:rPr lang="cs-CZ" sz="3100" dirty="0" smtClean="0"/>
              <a:t>na sever přes Polsko, náleží k Baltskému úmoří</a:t>
            </a:r>
            <a:r>
              <a:rPr lang="cs-CZ" dirty="0" smtClean="0"/>
              <a:t>.</a:t>
            </a:r>
            <a:endParaRPr lang="cs-CZ" dirty="0"/>
          </a:p>
          <a:p>
            <a:pPr marL="457200" lvl="1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.</a:t>
            </a:r>
          </a:p>
          <a:p>
            <a:pPr algn="r"/>
            <a:endParaRPr lang="cs-CZ" dirty="0"/>
          </a:p>
        </p:txBody>
      </p:sp>
      <p:sp>
        <p:nvSpPr>
          <p:cNvPr id="11" name="Tlačítko akce: Dopředu nebo Další 10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MORAVA – ÚMOŘÍ ČERNÉHO MOŘE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95536" y="2039112"/>
            <a:ext cx="2664296" cy="419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cs-CZ" sz="2000" dirty="0" smtClean="0"/>
          </a:p>
          <a:p>
            <a:pPr marL="118872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Území Severní Moravy odvodňuje </a:t>
            </a:r>
            <a:r>
              <a:rPr lang="cs-CZ" sz="2000" dirty="0"/>
              <a:t>řeka Odra</a:t>
            </a:r>
            <a:r>
              <a:rPr lang="cs-CZ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Odra je </a:t>
            </a:r>
            <a:r>
              <a:rPr lang="cs-CZ" sz="2000" dirty="0"/>
              <a:t>854 km </a:t>
            </a:r>
            <a:r>
              <a:rPr lang="cs-CZ" sz="2000" dirty="0" smtClean="0"/>
              <a:t>dlouhá.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Z celkové délky protéká jen 112 </a:t>
            </a:r>
            <a:r>
              <a:rPr lang="cs-CZ" sz="2000" dirty="0"/>
              <a:t>km </a:t>
            </a:r>
            <a:r>
              <a:rPr lang="cs-CZ" sz="2000" dirty="0" smtClean="0"/>
              <a:t>českou krajinou.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r="1082"/>
          <a:stretch/>
        </p:blipFill>
        <p:spPr>
          <a:xfrm>
            <a:off x="3203848" y="2420888"/>
            <a:ext cx="5804948" cy="3289164"/>
          </a:xfrm>
        </p:spPr>
      </p:pic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na upevnění znalosti řek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88432"/>
          </a:xfrm>
        </p:spPr>
        <p:txBody>
          <a:bodyPr/>
          <a:lstStyle/>
          <a:p>
            <a:r>
              <a:rPr lang="cs-CZ" dirty="0" smtClean="0"/>
              <a:t>Vyzkoušíme si, jak umíte odhadnout, kde leží řeky náležící </a:t>
            </a:r>
            <a:br>
              <a:rPr lang="cs-CZ" dirty="0" smtClean="0"/>
            </a:br>
            <a:r>
              <a:rPr lang="cs-CZ" dirty="0" smtClean="0"/>
              <a:t>do povodí řeky Moravy.</a:t>
            </a:r>
            <a:endParaRPr lang="cs-CZ" dirty="0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1430941" y="4603431"/>
            <a:ext cx="1800200" cy="108012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46179" r="14051" b="17365"/>
          <a:stretch/>
        </p:blipFill>
        <p:spPr>
          <a:xfrm rot="16200000">
            <a:off x="4453305" y="2167303"/>
            <a:ext cx="5389686" cy="3991707"/>
          </a:xfrm>
        </p:spPr>
      </p:pic>
    </p:spTree>
    <p:extLst>
      <p:ext uri="{BB962C8B-B14F-4D97-AF65-F5344CB8AC3E}">
        <p14:creationId xmlns:p14="http://schemas.microsoft.com/office/powerpoint/2010/main" val="30487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Odra?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Volný tvar 6">
            <a:hlinkClick r:id="rId2" action="ppaction://hlinksldjump"/>
          </p:cNvPr>
          <p:cNvSpPr/>
          <p:nvPr/>
        </p:nvSpPr>
        <p:spPr>
          <a:xfrm>
            <a:off x="6131859" y="3290047"/>
            <a:ext cx="1039906" cy="3066742"/>
          </a:xfrm>
          <a:custGeom>
            <a:avLst/>
            <a:gdLst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85482 w 1039906"/>
              <a:gd name="connsiteY118" fmla="*/ 941294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851647 h 3066742"/>
              <a:gd name="connsiteX122" fmla="*/ 251012 w 1039906"/>
              <a:gd name="connsiteY122" fmla="*/ 833718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85482 w 1039906"/>
              <a:gd name="connsiteY118" fmla="*/ 941294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887505 h 3066742"/>
              <a:gd name="connsiteX122" fmla="*/ 251012 w 1039906"/>
              <a:gd name="connsiteY122" fmla="*/ 833718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85482 w 1039906"/>
              <a:gd name="connsiteY118" fmla="*/ 941294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887505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85482 w 1039906"/>
              <a:gd name="connsiteY118" fmla="*/ 941294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58588 w 1039906"/>
              <a:gd name="connsiteY119" fmla="*/ 914400 h 3066742"/>
              <a:gd name="connsiteX120" fmla="*/ 322729 w 1039906"/>
              <a:gd name="connsiteY120" fmla="*/ 869577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58588 w 1039906"/>
              <a:gd name="connsiteY119" fmla="*/ 914400 h 3066742"/>
              <a:gd name="connsiteX120" fmla="*/ 322729 w 1039906"/>
              <a:gd name="connsiteY120" fmla="*/ 923365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49624 w 1039906"/>
              <a:gd name="connsiteY119" fmla="*/ 977153 h 3066742"/>
              <a:gd name="connsiteX120" fmla="*/ 322729 w 1039906"/>
              <a:gd name="connsiteY120" fmla="*/ 923365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52400 w 1039906"/>
              <a:gd name="connsiteY3" fmla="*/ 179294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49624 w 1039906"/>
              <a:gd name="connsiteY119" fmla="*/ 977153 h 3066742"/>
              <a:gd name="connsiteX120" fmla="*/ 313764 w 1039906"/>
              <a:gd name="connsiteY120" fmla="*/ 950259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  <a:gd name="connsiteX0" fmla="*/ 143435 w 1039906"/>
              <a:gd name="connsiteY0" fmla="*/ 0 h 3066742"/>
              <a:gd name="connsiteX1" fmla="*/ 143435 w 1039906"/>
              <a:gd name="connsiteY1" fmla="*/ 0 h 3066742"/>
              <a:gd name="connsiteX2" fmla="*/ 134470 w 1039906"/>
              <a:gd name="connsiteY2" fmla="*/ 161365 h 3066742"/>
              <a:gd name="connsiteX3" fmla="*/ 143435 w 1039906"/>
              <a:gd name="connsiteY3" fmla="*/ 152400 h 3066742"/>
              <a:gd name="connsiteX4" fmla="*/ 197223 w 1039906"/>
              <a:gd name="connsiteY4" fmla="*/ 188259 h 3066742"/>
              <a:gd name="connsiteX5" fmla="*/ 259976 w 1039906"/>
              <a:gd name="connsiteY5" fmla="*/ 215153 h 3066742"/>
              <a:gd name="connsiteX6" fmla="*/ 286870 w 1039906"/>
              <a:gd name="connsiteY6" fmla="*/ 224118 h 3066742"/>
              <a:gd name="connsiteX7" fmla="*/ 304800 w 1039906"/>
              <a:gd name="connsiteY7" fmla="*/ 242047 h 3066742"/>
              <a:gd name="connsiteX8" fmla="*/ 277906 w 1039906"/>
              <a:gd name="connsiteY8" fmla="*/ 304800 h 3066742"/>
              <a:gd name="connsiteX9" fmla="*/ 251012 w 1039906"/>
              <a:gd name="connsiteY9" fmla="*/ 349624 h 3066742"/>
              <a:gd name="connsiteX10" fmla="*/ 242047 w 1039906"/>
              <a:gd name="connsiteY10" fmla="*/ 376518 h 3066742"/>
              <a:gd name="connsiteX11" fmla="*/ 277906 w 1039906"/>
              <a:gd name="connsiteY11" fmla="*/ 421341 h 3066742"/>
              <a:gd name="connsiteX12" fmla="*/ 304800 w 1039906"/>
              <a:gd name="connsiteY12" fmla="*/ 555812 h 3066742"/>
              <a:gd name="connsiteX13" fmla="*/ 313765 w 1039906"/>
              <a:gd name="connsiteY13" fmla="*/ 699247 h 3066742"/>
              <a:gd name="connsiteX14" fmla="*/ 322729 w 1039906"/>
              <a:gd name="connsiteY14" fmla="*/ 735106 h 3066742"/>
              <a:gd name="connsiteX15" fmla="*/ 340659 w 1039906"/>
              <a:gd name="connsiteY15" fmla="*/ 753035 h 3066742"/>
              <a:gd name="connsiteX16" fmla="*/ 367553 w 1039906"/>
              <a:gd name="connsiteY16" fmla="*/ 797859 h 3066742"/>
              <a:gd name="connsiteX17" fmla="*/ 385482 w 1039906"/>
              <a:gd name="connsiteY17" fmla="*/ 824753 h 3066742"/>
              <a:gd name="connsiteX18" fmla="*/ 439270 w 1039906"/>
              <a:gd name="connsiteY18" fmla="*/ 851647 h 3066742"/>
              <a:gd name="connsiteX19" fmla="*/ 493059 w 1039906"/>
              <a:gd name="connsiteY19" fmla="*/ 887506 h 3066742"/>
              <a:gd name="connsiteX20" fmla="*/ 555812 w 1039906"/>
              <a:gd name="connsiteY20" fmla="*/ 932329 h 3066742"/>
              <a:gd name="connsiteX21" fmla="*/ 609600 w 1039906"/>
              <a:gd name="connsiteY21" fmla="*/ 959224 h 3066742"/>
              <a:gd name="connsiteX22" fmla="*/ 645459 w 1039906"/>
              <a:gd name="connsiteY22" fmla="*/ 986118 h 3066742"/>
              <a:gd name="connsiteX23" fmla="*/ 699247 w 1039906"/>
              <a:gd name="connsiteY23" fmla="*/ 1039906 h 3066742"/>
              <a:gd name="connsiteX24" fmla="*/ 735106 w 1039906"/>
              <a:gd name="connsiteY24" fmla="*/ 1129553 h 3066742"/>
              <a:gd name="connsiteX25" fmla="*/ 744070 w 1039906"/>
              <a:gd name="connsiteY25" fmla="*/ 1156447 h 3066742"/>
              <a:gd name="connsiteX26" fmla="*/ 762000 w 1039906"/>
              <a:gd name="connsiteY26" fmla="*/ 1255059 h 3066742"/>
              <a:gd name="connsiteX27" fmla="*/ 770965 w 1039906"/>
              <a:gd name="connsiteY27" fmla="*/ 1290918 h 3066742"/>
              <a:gd name="connsiteX28" fmla="*/ 779929 w 1039906"/>
              <a:gd name="connsiteY28" fmla="*/ 1398494 h 3066742"/>
              <a:gd name="connsiteX29" fmla="*/ 797859 w 1039906"/>
              <a:gd name="connsiteY29" fmla="*/ 1488141 h 3066742"/>
              <a:gd name="connsiteX30" fmla="*/ 833717 w 1039906"/>
              <a:gd name="connsiteY30" fmla="*/ 1559859 h 3066742"/>
              <a:gd name="connsiteX31" fmla="*/ 860612 w 1039906"/>
              <a:gd name="connsiteY31" fmla="*/ 1604682 h 3066742"/>
              <a:gd name="connsiteX32" fmla="*/ 914400 w 1039906"/>
              <a:gd name="connsiteY32" fmla="*/ 1676400 h 3066742"/>
              <a:gd name="connsiteX33" fmla="*/ 950259 w 1039906"/>
              <a:gd name="connsiteY33" fmla="*/ 1703294 h 3066742"/>
              <a:gd name="connsiteX34" fmla="*/ 959223 w 1039906"/>
              <a:gd name="connsiteY34" fmla="*/ 1730188 h 3066742"/>
              <a:gd name="connsiteX35" fmla="*/ 995082 w 1039906"/>
              <a:gd name="connsiteY35" fmla="*/ 1775012 h 3066742"/>
              <a:gd name="connsiteX36" fmla="*/ 1004047 w 1039906"/>
              <a:gd name="connsiteY36" fmla="*/ 1801906 h 3066742"/>
              <a:gd name="connsiteX37" fmla="*/ 1021976 w 1039906"/>
              <a:gd name="connsiteY37" fmla="*/ 1828800 h 3066742"/>
              <a:gd name="connsiteX38" fmla="*/ 1039906 w 1039906"/>
              <a:gd name="connsiteY38" fmla="*/ 1882588 h 3066742"/>
              <a:gd name="connsiteX39" fmla="*/ 1030941 w 1039906"/>
              <a:gd name="connsiteY39" fmla="*/ 2169459 h 3066742"/>
              <a:gd name="connsiteX40" fmla="*/ 1013012 w 1039906"/>
              <a:gd name="connsiteY40" fmla="*/ 2223247 h 3066742"/>
              <a:gd name="connsiteX41" fmla="*/ 995082 w 1039906"/>
              <a:gd name="connsiteY41" fmla="*/ 2241177 h 3066742"/>
              <a:gd name="connsiteX42" fmla="*/ 950259 w 1039906"/>
              <a:gd name="connsiteY42" fmla="*/ 2277035 h 3066742"/>
              <a:gd name="connsiteX43" fmla="*/ 905435 w 1039906"/>
              <a:gd name="connsiteY43" fmla="*/ 2312894 h 3066742"/>
              <a:gd name="connsiteX44" fmla="*/ 869576 w 1039906"/>
              <a:gd name="connsiteY44" fmla="*/ 2357718 h 3066742"/>
              <a:gd name="connsiteX45" fmla="*/ 824753 w 1039906"/>
              <a:gd name="connsiteY45" fmla="*/ 2393577 h 3066742"/>
              <a:gd name="connsiteX46" fmla="*/ 806823 w 1039906"/>
              <a:gd name="connsiteY46" fmla="*/ 2420471 h 3066742"/>
              <a:gd name="connsiteX47" fmla="*/ 779929 w 1039906"/>
              <a:gd name="connsiteY47" fmla="*/ 2447365 h 3066742"/>
              <a:gd name="connsiteX48" fmla="*/ 762000 w 1039906"/>
              <a:gd name="connsiteY48" fmla="*/ 2474259 h 3066742"/>
              <a:gd name="connsiteX49" fmla="*/ 735106 w 1039906"/>
              <a:gd name="connsiteY49" fmla="*/ 2492188 h 3066742"/>
              <a:gd name="connsiteX50" fmla="*/ 717176 w 1039906"/>
              <a:gd name="connsiteY50" fmla="*/ 2510118 h 3066742"/>
              <a:gd name="connsiteX51" fmla="*/ 699247 w 1039906"/>
              <a:gd name="connsiteY51" fmla="*/ 2537012 h 3066742"/>
              <a:gd name="connsiteX52" fmla="*/ 672353 w 1039906"/>
              <a:gd name="connsiteY52" fmla="*/ 2545977 h 3066742"/>
              <a:gd name="connsiteX53" fmla="*/ 654423 w 1039906"/>
              <a:gd name="connsiteY53" fmla="*/ 2563906 h 3066742"/>
              <a:gd name="connsiteX54" fmla="*/ 627529 w 1039906"/>
              <a:gd name="connsiteY54" fmla="*/ 2581835 h 3066742"/>
              <a:gd name="connsiteX55" fmla="*/ 618565 w 1039906"/>
              <a:gd name="connsiteY55" fmla="*/ 2608729 h 3066742"/>
              <a:gd name="connsiteX56" fmla="*/ 600635 w 1039906"/>
              <a:gd name="connsiteY56" fmla="*/ 2626659 h 3066742"/>
              <a:gd name="connsiteX57" fmla="*/ 591670 w 1039906"/>
              <a:gd name="connsiteY57" fmla="*/ 2653553 h 3066742"/>
              <a:gd name="connsiteX58" fmla="*/ 555812 w 1039906"/>
              <a:gd name="connsiteY58" fmla="*/ 2707341 h 3066742"/>
              <a:gd name="connsiteX59" fmla="*/ 528917 w 1039906"/>
              <a:gd name="connsiteY59" fmla="*/ 2752165 h 3066742"/>
              <a:gd name="connsiteX60" fmla="*/ 519953 w 1039906"/>
              <a:gd name="connsiteY60" fmla="*/ 2779059 h 3066742"/>
              <a:gd name="connsiteX61" fmla="*/ 484094 w 1039906"/>
              <a:gd name="connsiteY61" fmla="*/ 2814918 h 3066742"/>
              <a:gd name="connsiteX62" fmla="*/ 475129 w 1039906"/>
              <a:gd name="connsiteY62" fmla="*/ 2841812 h 3066742"/>
              <a:gd name="connsiteX63" fmla="*/ 439270 w 1039906"/>
              <a:gd name="connsiteY63" fmla="*/ 2886635 h 3066742"/>
              <a:gd name="connsiteX64" fmla="*/ 403412 w 1039906"/>
              <a:gd name="connsiteY64" fmla="*/ 2967318 h 3066742"/>
              <a:gd name="connsiteX65" fmla="*/ 385482 w 1039906"/>
              <a:gd name="connsiteY65" fmla="*/ 2985247 h 3066742"/>
              <a:gd name="connsiteX66" fmla="*/ 376517 w 1039906"/>
              <a:gd name="connsiteY66" fmla="*/ 3012141 h 3066742"/>
              <a:gd name="connsiteX67" fmla="*/ 349623 w 1039906"/>
              <a:gd name="connsiteY67" fmla="*/ 3021106 h 3066742"/>
              <a:gd name="connsiteX68" fmla="*/ 322729 w 1039906"/>
              <a:gd name="connsiteY68" fmla="*/ 3039035 h 3066742"/>
              <a:gd name="connsiteX69" fmla="*/ 268941 w 1039906"/>
              <a:gd name="connsiteY69" fmla="*/ 3065929 h 3066742"/>
              <a:gd name="connsiteX70" fmla="*/ 197223 w 1039906"/>
              <a:gd name="connsiteY70" fmla="*/ 3056965 h 3066742"/>
              <a:gd name="connsiteX71" fmla="*/ 206188 w 1039906"/>
              <a:gd name="connsiteY71" fmla="*/ 3003177 h 3066742"/>
              <a:gd name="connsiteX72" fmla="*/ 233082 w 1039906"/>
              <a:gd name="connsiteY72" fmla="*/ 2922494 h 3066742"/>
              <a:gd name="connsiteX73" fmla="*/ 242047 w 1039906"/>
              <a:gd name="connsiteY73" fmla="*/ 2895600 h 3066742"/>
              <a:gd name="connsiteX74" fmla="*/ 259976 w 1039906"/>
              <a:gd name="connsiteY74" fmla="*/ 2868706 h 3066742"/>
              <a:gd name="connsiteX75" fmla="*/ 286870 w 1039906"/>
              <a:gd name="connsiteY75" fmla="*/ 2823882 h 3066742"/>
              <a:gd name="connsiteX76" fmla="*/ 304800 w 1039906"/>
              <a:gd name="connsiteY76" fmla="*/ 2770094 h 3066742"/>
              <a:gd name="connsiteX77" fmla="*/ 313765 w 1039906"/>
              <a:gd name="connsiteY77" fmla="*/ 2743200 h 3066742"/>
              <a:gd name="connsiteX78" fmla="*/ 367553 w 1039906"/>
              <a:gd name="connsiteY78" fmla="*/ 2671482 h 3066742"/>
              <a:gd name="connsiteX79" fmla="*/ 412376 w 1039906"/>
              <a:gd name="connsiteY79" fmla="*/ 2608729 h 3066742"/>
              <a:gd name="connsiteX80" fmla="*/ 430306 w 1039906"/>
              <a:gd name="connsiteY80" fmla="*/ 2590800 h 3066742"/>
              <a:gd name="connsiteX81" fmla="*/ 439270 w 1039906"/>
              <a:gd name="connsiteY81" fmla="*/ 2563906 h 3066742"/>
              <a:gd name="connsiteX82" fmla="*/ 466165 w 1039906"/>
              <a:gd name="connsiteY82" fmla="*/ 2545977 h 3066742"/>
              <a:gd name="connsiteX83" fmla="*/ 484094 w 1039906"/>
              <a:gd name="connsiteY83" fmla="*/ 2528047 h 3066742"/>
              <a:gd name="connsiteX84" fmla="*/ 510988 w 1039906"/>
              <a:gd name="connsiteY84" fmla="*/ 2510118 h 3066742"/>
              <a:gd name="connsiteX85" fmla="*/ 564776 w 1039906"/>
              <a:gd name="connsiteY85" fmla="*/ 2456329 h 3066742"/>
              <a:gd name="connsiteX86" fmla="*/ 582706 w 1039906"/>
              <a:gd name="connsiteY86" fmla="*/ 2438400 h 3066742"/>
              <a:gd name="connsiteX87" fmla="*/ 609600 w 1039906"/>
              <a:gd name="connsiteY87" fmla="*/ 2429435 h 3066742"/>
              <a:gd name="connsiteX88" fmla="*/ 663388 w 1039906"/>
              <a:gd name="connsiteY88" fmla="*/ 2375647 h 3066742"/>
              <a:gd name="connsiteX89" fmla="*/ 708212 w 1039906"/>
              <a:gd name="connsiteY89" fmla="*/ 2339788 h 3066742"/>
              <a:gd name="connsiteX90" fmla="*/ 726141 w 1039906"/>
              <a:gd name="connsiteY90" fmla="*/ 2286000 h 3066742"/>
              <a:gd name="connsiteX91" fmla="*/ 735106 w 1039906"/>
              <a:gd name="connsiteY91" fmla="*/ 2259106 h 3066742"/>
              <a:gd name="connsiteX92" fmla="*/ 762000 w 1039906"/>
              <a:gd name="connsiteY92" fmla="*/ 2169459 h 3066742"/>
              <a:gd name="connsiteX93" fmla="*/ 779929 w 1039906"/>
              <a:gd name="connsiteY93" fmla="*/ 2151529 h 3066742"/>
              <a:gd name="connsiteX94" fmla="*/ 788894 w 1039906"/>
              <a:gd name="connsiteY94" fmla="*/ 2115671 h 3066742"/>
              <a:gd name="connsiteX95" fmla="*/ 806823 w 1039906"/>
              <a:gd name="connsiteY95" fmla="*/ 2097741 h 3066742"/>
              <a:gd name="connsiteX96" fmla="*/ 824753 w 1039906"/>
              <a:gd name="connsiteY96" fmla="*/ 2070847 h 3066742"/>
              <a:gd name="connsiteX97" fmla="*/ 833717 w 1039906"/>
              <a:gd name="connsiteY97" fmla="*/ 2043953 h 3066742"/>
              <a:gd name="connsiteX98" fmla="*/ 860612 w 1039906"/>
              <a:gd name="connsiteY98" fmla="*/ 1990165 h 3066742"/>
              <a:gd name="connsiteX99" fmla="*/ 833717 w 1039906"/>
              <a:gd name="connsiteY99" fmla="*/ 1846729 h 3066742"/>
              <a:gd name="connsiteX100" fmla="*/ 815788 w 1039906"/>
              <a:gd name="connsiteY100" fmla="*/ 1819835 h 3066742"/>
              <a:gd name="connsiteX101" fmla="*/ 779929 w 1039906"/>
              <a:gd name="connsiteY101" fmla="*/ 1739153 h 3066742"/>
              <a:gd name="connsiteX102" fmla="*/ 744070 w 1039906"/>
              <a:gd name="connsiteY102" fmla="*/ 1658471 h 3066742"/>
              <a:gd name="connsiteX103" fmla="*/ 726141 w 1039906"/>
              <a:gd name="connsiteY103" fmla="*/ 1640541 h 3066742"/>
              <a:gd name="connsiteX104" fmla="*/ 708212 w 1039906"/>
              <a:gd name="connsiteY104" fmla="*/ 1586753 h 3066742"/>
              <a:gd name="connsiteX105" fmla="*/ 699247 w 1039906"/>
              <a:gd name="connsiteY105" fmla="*/ 1559859 h 3066742"/>
              <a:gd name="connsiteX106" fmla="*/ 681317 w 1039906"/>
              <a:gd name="connsiteY106" fmla="*/ 1532965 h 3066742"/>
              <a:gd name="connsiteX107" fmla="*/ 672353 w 1039906"/>
              <a:gd name="connsiteY107" fmla="*/ 1488141 h 3066742"/>
              <a:gd name="connsiteX108" fmla="*/ 636494 w 1039906"/>
              <a:gd name="connsiteY108" fmla="*/ 1452282 h 3066742"/>
              <a:gd name="connsiteX109" fmla="*/ 609600 w 1039906"/>
              <a:gd name="connsiteY109" fmla="*/ 1344706 h 3066742"/>
              <a:gd name="connsiteX110" fmla="*/ 600635 w 1039906"/>
              <a:gd name="connsiteY110" fmla="*/ 1317812 h 3066742"/>
              <a:gd name="connsiteX111" fmla="*/ 582706 w 1039906"/>
              <a:gd name="connsiteY111" fmla="*/ 1246094 h 3066742"/>
              <a:gd name="connsiteX112" fmla="*/ 573741 w 1039906"/>
              <a:gd name="connsiteY112" fmla="*/ 1219200 h 3066742"/>
              <a:gd name="connsiteX113" fmla="*/ 555812 w 1039906"/>
              <a:gd name="connsiteY113" fmla="*/ 1147482 h 3066742"/>
              <a:gd name="connsiteX114" fmla="*/ 537882 w 1039906"/>
              <a:gd name="connsiteY114" fmla="*/ 1129553 h 3066742"/>
              <a:gd name="connsiteX115" fmla="*/ 502023 w 1039906"/>
              <a:gd name="connsiteY115" fmla="*/ 1084729 h 3066742"/>
              <a:gd name="connsiteX116" fmla="*/ 484094 w 1039906"/>
              <a:gd name="connsiteY116" fmla="*/ 1057835 h 3066742"/>
              <a:gd name="connsiteX117" fmla="*/ 439270 w 1039906"/>
              <a:gd name="connsiteY117" fmla="*/ 1013012 h 3066742"/>
              <a:gd name="connsiteX118" fmla="*/ 376517 w 1039906"/>
              <a:gd name="connsiteY118" fmla="*/ 968188 h 3066742"/>
              <a:gd name="connsiteX119" fmla="*/ 349624 w 1039906"/>
              <a:gd name="connsiteY119" fmla="*/ 977153 h 3066742"/>
              <a:gd name="connsiteX120" fmla="*/ 313764 w 1039906"/>
              <a:gd name="connsiteY120" fmla="*/ 950259 h 3066742"/>
              <a:gd name="connsiteX121" fmla="*/ 304800 w 1039906"/>
              <a:gd name="connsiteY121" fmla="*/ 923364 h 3066742"/>
              <a:gd name="connsiteX122" fmla="*/ 251012 w 1039906"/>
              <a:gd name="connsiteY122" fmla="*/ 878541 h 3066742"/>
              <a:gd name="connsiteX123" fmla="*/ 179294 w 1039906"/>
              <a:gd name="connsiteY123" fmla="*/ 770965 h 3066742"/>
              <a:gd name="connsiteX124" fmla="*/ 170329 w 1039906"/>
              <a:gd name="connsiteY124" fmla="*/ 735106 h 3066742"/>
              <a:gd name="connsiteX125" fmla="*/ 161365 w 1039906"/>
              <a:gd name="connsiteY125" fmla="*/ 708212 h 3066742"/>
              <a:gd name="connsiteX126" fmla="*/ 152400 w 1039906"/>
              <a:gd name="connsiteY126" fmla="*/ 663388 h 3066742"/>
              <a:gd name="connsiteX127" fmla="*/ 143435 w 1039906"/>
              <a:gd name="connsiteY127" fmla="*/ 430306 h 3066742"/>
              <a:gd name="connsiteX128" fmla="*/ 125506 w 1039906"/>
              <a:gd name="connsiteY128" fmla="*/ 376518 h 3066742"/>
              <a:gd name="connsiteX129" fmla="*/ 116541 w 1039906"/>
              <a:gd name="connsiteY129" fmla="*/ 233082 h 3066742"/>
              <a:gd name="connsiteX130" fmla="*/ 62753 w 1039906"/>
              <a:gd name="connsiteY130" fmla="*/ 206188 h 3066742"/>
              <a:gd name="connsiteX131" fmla="*/ 17929 w 1039906"/>
              <a:gd name="connsiteY131" fmla="*/ 170329 h 3066742"/>
              <a:gd name="connsiteX132" fmla="*/ 0 w 1039906"/>
              <a:gd name="connsiteY132" fmla="*/ 143435 h 3066742"/>
              <a:gd name="connsiteX133" fmla="*/ 26894 w 1039906"/>
              <a:gd name="connsiteY133" fmla="*/ 35859 h 3066742"/>
              <a:gd name="connsiteX134" fmla="*/ 80682 w 1039906"/>
              <a:gd name="connsiteY134" fmla="*/ 17929 h 3066742"/>
              <a:gd name="connsiteX135" fmla="*/ 89647 w 1039906"/>
              <a:gd name="connsiteY135" fmla="*/ 26894 h 30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39906" h="3066742">
                <a:moveTo>
                  <a:pt x="143435" y="0"/>
                </a:moveTo>
                <a:lnTo>
                  <a:pt x="143435" y="0"/>
                </a:lnTo>
                <a:cubicBezTo>
                  <a:pt x="140447" y="53788"/>
                  <a:pt x="134470" y="135965"/>
                  <a:pt x="134470" y="161365"/>
                </a:cubicBezTo>
                <a:cubicBezTo>
                  <a:pt x="134470" y="186765"/>
                  <a:pt x="135666" y="149071"/>
                  <a:pt x="143435" y="152400"/>
                </a:cubicBezTo>
                <a:cubicBezTo>
                  <a:pt x="157440" y="158402"/>
                  <a:pt x="177800" y="177800"/>
                  <a:pt x="197223" y="188259"/>
                </a:cubicBezTo>
                <a:cubicBezTo>
                  <a:pt x="216646" y="198718"/>
                  <a:pt x="224061" y="199761"/>
                  <a:pt x="259976" y="215153"/>
                </a:cubicBezTo>
                <a:cubicBezTo>
                  <a:pt x="268662" y="218875"/>
                  <a:pt x="277905" y="221130"/>
                  <a:pt x="286870" y="224118"/>
                </a:cubicBezTo>
                <a:cubicBezTo>
                  <a:pt x="292847" y="230094"/>
                  <a:pt x="303410" y="233710"/>
                  <a:pt x="304800" y="242047"/>
                </a:cubicBezTo>
                <a:cubicBezTo>
                  <a:pt x="309464" y="270032"/>
                  <a:pt x="288466" y="283680"/>
                  <a:pt x="277906" y="304800"/>
                </a:cubicBezTo>
                <a:cubicBezTo>
                  <a:pt x="254631" y="351350"/>
                  <a:pt x="286031" y="314603"/>
                  <a:pt x="251012" y="349624"/>
                </a:cubicBezTo>
                <a:cubicBezTo>
                  <a:pt x="248024" y="358589"/>
                  <a:pt x="240494" y="367197"/>
                  <a:pt x="242047" y="376518"/>
                </a:cubicBezTo>
                <a:cubicBezTo>
                  <a:pt x="244309" y="390090"/>
                  <a:pt x="268326" y="411761"/>
                  <a:pt x="277906" y="421341"/>
                </a:cubicBezTo>
                <a:cubicBezTo>
                  <a:pt x="301548" y="492269"/>
                  <a:pt x="297820" y="468561"/>
                  <a:pt x="304800" y="555812"/>
                </a:cubicBezTo>
                <a:cubicBezTo>
                  <a:pt x="308620" y="603564"/>
                  <a:pt x="308998" y="651580"/>
                  <a:pt x="313765" y="699247"/>
                </a:cubicBezTo>
                <a:cubicBezTo>
                  <a:pt x="314991" y="711507"/>
                  <a:pt x="317219" y="724086"/>
                  <a:pt x="322729" y="735106"/>
                </a:cubicBezTo>
                <a:cubicBezTo>
                  <a:pt x="326509" y="742666"/>
                  <a:pt x="334682" y="747059"/>
                  <a:pt x="340659" y="753035"/>
                </a:cubicBezTo>
                <a:cubicBezTo>
                  <a:pt x="356226" y="799740"/>
                  <a:pt x="339426" y="762699"/>
                  <a:pt x="367553" y="797859"/>
                </a:cubicBezTo>
                <a:cubicBezTo>
                  <a:pt x="374284" y="806272"/>
                  <a:pt x="377864" y="817135"/>
                  <a:pt x="385482" y="824753"/>
                </a:cubicBezTo>
                <a:cubicBezTo>
                  <a:pt x="402859" y="842130"/>
                  <a:pt x="417398" y="844356"/>
                  <a:pt x="439270" y="851647"/>
                </a:cubicBezTo>
                <a:cubicBezTo>
                  <a:pt x="475804" y="888181"/>
                  <a:pt x="435166" y="851323"/>
                  <a:pt x="493059" y="887506"/>
                </a:cubicBezTo>
                <a:cubicBezTo>
                  <a:pt x="509320" y="897669"/>
                  <a:pt x="536833" y="922840"/>
                  <a:pt x="555812" y="932329"/>
                </a:cubicBezTo>
                <a:cubicBezTo>
                  <a:pt x="615018" y="961931"/>
                  <a:pt x="549656" y="916407"/>
                  <a:pt x="609600" y="959224"/>
                </a:cubicBezTo>
                <a:cubicBezTo>
                  <a:pt x="621758" y="967908"/>
                  <a:pt x="634353" y="976123"/>
                  <a:pt x="645459" y="986118"/>
                </a:cubicBezTo>
                <a:cubicBezTo>
                  <a:pt x="664306" y="1003080"/>
                  <a:pt x="699247" y="1039906"/>
                  <a:pt x="699247" y="1039906"/>
                </a:cubicBezTo>
                <a:cubicBezTo>
                  <a:pt x="725626" y="1092666"/>
                  <a:pt x="712952" y="1063092"/>
                  <a:pt x="735106" y="1129553"/>
                </a:cubicBezTo>
                <a:cubicBezTo>
                  <a:pt x="738094" y="1138518"/>
                  <a:pt x="742516" y="1147126"/>
                  <a:pt x="744070" y="1156447"/>
                </a:cubicBezTo>
                <a:cubicBezTo>
                  <a:pt x="750557" y="1195370"/>
                  <a:pt x="753647" y="1217472"/>
                  <a:pt x="762000" y="1255059"/>
                </a:cubicBezTo>
                <a:cubicBezTo>
                  <a:pt x="764673" y="1267086"/>
                  <a:pt x="767977" y="1278965"/>
                  <a:pt x="770965" y="1290918"/>
                </a:cubicBezTo>
                <a:cubicBezTo>
                  <a:pt x="773953" y="1326777"/>
                  <a:pt x="775955" y="1362731"/>
                  <a:pt x="779929" y="1398494"/>
                </a:cubicBezTo>
                <a:cubicBezTo>
                  <a:pt x="782780" y="1424152"/>
                  <a:pt x="790003" y="1461954"/>
                  <a:pt x="797859" y="1488141"/>
                </a:cubicBezTo>
                <a:cubicBezTo>
                  <a:pt x="815518" y="1547004"/>
                  <a:pt x="803741" y="1529881"/>
                  <a:pt x="833717" y="1559859"/>
                </a:cubicBezTo>
                <a:cubicBezTo>
                  <a:pt x="850860" y="1611285"/>
                  <a:pt x="831076" y="1565300"/>
                  <a:pt x="860612" y="1604682"/>
                </a:cubicBezTo>
                <a:cubicBezTo>
                  <a:pt x="886497" y="1639196"/>
                  <a:pt x="886983" y="1653553"/>
                  <a:pt x="914400" y="1676400"/>
                </a:cubicBezTo>
                <a:cubicBezTo>
                  <a:pt x="925878" y="1685965"/>
                  <a:pt x="938306" y="1694329"/>
                  <a:pt x="950259" y="1703294"/>
                </a:cubicBezTo>
                <a:cubicBezTo>
                  <a:pt x="953247" y="1712259"/>
                  <a:pt x="954997" y="1721736"/>
                  <a:pt x="959223" y="1730188"/>
                </a:cubicBezTo>
                <a:cubicBezTo>
                  <a:pt x="970530" y="1752803"/>
                  <a:pt x="978408" y="1758337"/>
                  <a:pt x="995082" y="1775012"/>
                </a:cubicBezTo>
                <a:cubicBezTo>
                  <a:pt x="998070" y="1783977"/>
                  <a:pt x="999821" y="1793454"/>
                  <a:pt x="1004047" y="1801906"/>
                </a:cubicBezTo>
                <a:cubicBezTo>
                  <a:pt x="1008865" y="1811543"/>
                  <a:pt x="1017600" y="1818954"/>
                  <a:pt x="1021976" y="1828800"/>
                </a:cubicBezTo>
                <a:cubicBezTo>
                  <a:pt x="1029652" y="1846070"/>
                  <a:pt x="1039906" y="1882588"/>
                  <a:pt x="1039906" y="1882588"/>
                </a:cubicBezTo>
                <a:cubicBezTo>
                  <a:pt x="1036918" y="1978212"/>
                  <a:pt x="1038470" y="2074085"/>
                  <a:pt x="1030941" y="2169459"/>
                </a:cubicBezTo>
                <a:cubicBezTo>
                  <a:pt x="1029454" y="2188300"/>
                  <a:pt x="1026376" y="2209883"/>
                  <a:pt x="1013012" y="2223247"/>
                </a:cubicBezTo>
                <a:cubicBezTo>
                  <a:pt x="1007035" y="2229224"/>
                  <a:pt x="1000362" y="2234577"/>
                  <a:pt x="995082" y="2241177"/>
                </a:cubicBezTo>
                <a:cubicBezTo>
                  <a:pt x="965592" y="2278040"/>
                  <a:pt x="992917" y="2262817"/>
                  <a:pt x="950259" y="2277035"/>
                </a:cubicBezTo>
                <a:cubicBezTo>
                  <a:pt x="906962" y="2320332"/>
                  <a:pt x="961985" y="2267653"/>
                  <a:pt x="905435" y="2312894"/>
                </a:cubicBezTo>
                <a:cubicBezTo>
                  <a:pt x="861082" y="2348377"/>
                  <a:pt x="916168" y="2311128"/>
                  <a:pt x="869576" y="2357718"/>
                </a:cubicBezTo>
                <a:cubicBezTo>
                  <a:pt x="822976" y="2404316"/>
                  <a:pt x="860242" y="2349216"/>
                  <a:pt x="824753" y="2393577"/>
                </a:cubicBezTo>
                <a:cubicBezTo>
                  <a:pt x="818022" y="2401990"/>
                  <a:pt x="813721" y="2412194"/>
                  <a:pt x="806823" y="2420471"/>
                </a:cubicBezTo>
                <a:cubicBezTo>
                  <a:pt x="798707" y="2430210"/>
                  <a:pt x="788045" y="2437625"/>
                  <a:pt x="779929" y="2447365"/>
                </a:cubicBezTo>
                <a:cubicBezTo>
                  <a:pt x="773032" y="2455642"/>
                  <a:pt x="769618" y="2466641"/>
                  <a:pt x="762000" y="2474259"/>
                </a:cubicBezTo>
                <a:cubicBezTo>
                  <a:pt x="754382" y="2481877"/>
                  <a:pt x="743519" y="2485457"/>
                  <a:pt x="735106" y="2492188"/>
                </a:cubicBezTo>
                <a:cubicBezTo>
                  <a:pt x="728506" y="2497468"/>
                  <a:pt x="722456" y="2503518"/>
                  <a:pt x="717176" y="2510118"/>
                </a:cubicBezTo>
                <a:cubicBezTo>
                  <a:pt x="710445" y="2518531"/>
                  <a:pt x="707660" y="2530281"/>
                  <a:pt x="699247" y="2537012"/>
                </a:cubicBezTo>
                <a:cubicBezTo>
                  <a:pt x="691868" y="2542915"/>
                  <a:pt x="681318" y="2542989"/>
                  <a:pt x="672353" y="2545977"/>
                </a:cubicBezTo>
                <a:cubicBezTo>
                  <a:pt x="666376" y="2551953"/>
                  <a:pt x="661023" y="2558626"/>
                  <a:pt x="654423" y="2563906"/>
                </a:cubicBezTo>
                <a:cubicBezTo>
                  <a:pt x="646010" y="2570636"/>
                  <a:pt x="634259" y="2573422"/>
                  <a:pt x="627529" y="2581835"/>
                </a:cubicBezTo>
                <a:cubicBezTo>
                  <a:pt x="621626" y="2589214"/>
                  <a:pt x="623427" y="2600626"/>
                  <a:pt x="618565" y="2608729"/>
                </a:cubicBezTo>
                <a:cubicBezTo>
                  <a:pt x="614216" y="2615977"/>
                  <a:pt x="606612" y="2620682"/>
                  <a:pt x="600635" y="2626659"/>
                </a:cubicBezTo>
                <a:cubicBezTo>
                  <a:pt x="597647" y="2635624"/>
                  <a:pt x="596259" y="2645293"/>
                  <a:pt x="591670" y="2653553"/>
                </a:cubicBezTo>
                <a:cubicBezTo>
                  <a:pt x="581205" y="2672390"/>
                  <a:pt x="562626" y="2686899"/>
                  <a:pt x="555812" y="2707341"/>
                </a:cubicBezTo>
                <a:cubicBezTo>
                  <a:pt x="544174" y="2742254"/>
                  <a:pt x="553529" y="2727553"/>
                  <a:pt x="528917" y="2752165"/>
                </a:cubicBezTo>
                <a:cubicBezTo>
                  <a:pt x="525929" y="2761130"/>
                  <a:pt x="525445" y="2771370"/>
                  <a:pt x="519953" y="2779059"/>
                </a:cubicBezTo>
                <a:cubicBezTo>
                  <a:pt x="510128" y="2792814"/>
                  <a:pt x="484094" y="2814918"/>
                  <a:pt x="484094" y="2814918"/>
                </a:cubicBezTo>
                <a:cubicBezTo>
                  <a:pt x="481106" y="2823883"/>
                  <a:pt x="479355" y="2833360"/>
                  <a:pt x="475129" y="2841812"/>
                </a:cubicBezTo>
                <a:cubicBezTo>
                  <a:pt x="463819" y="2864432"/>
                  <a:pt x="455948" y="2869958"/>
                  <a:pt x="439270" y="2886635"/>
                </a:cubicBezTo>
                <a:cubicBezTo>
                  <a:pt x="425055" y="2929282"/>
                  <a:pt x="427765" y="2936877"/>
                  <a:pt x="403412" y="2967318"/>
                </a:cubicBezTo>
                <a:cubicBezTo>
                  <a:pt x="398132" y="2973918"/>
                  <a:pt x="391459" y="2979271"/>
                  <a:pt x="385482" y="2985247"/>
                </a:cubicBezTo>
                <a:cubicBezTo>
                  <a:pt x="382494" y="2994212"/>
                  <a:pt x="383199" y="3005459"/>
                  <a:pt x="376517" y="3012141"/>
                </a:cubicBezTo>
                <a:cubicBezTo>
                  <a:pt x="369835" y="3018823"/>
                  <a:pt x="358075" y="3016880"/>
                  <a:pt x="349623" y="3021106"/>
                </a:cubicBezTo>
                <a:cubicBezTo>
                  <a:pt x="339986" y="3025924"/>
                  <a:pt x="332366" y="3034217"/>
                  <a:pt x="322729" y="3039035"/>
                </a:cubicBezTo>
                <a:cubicBezTo>
                  <a:pt x="248499" y="3076150"/>
                  <a:pt x="346015" y="3014547"/>
                  <a:pt x="268941" y="3065929"/>
                </a:cubicBezTo>
                <a:cubicBezTo>
                  <a:pt x="245035" y="3062941"/>
                  <a:pt x="214259" y="3074000"/>
                  <a:pt x="197223" y="3056965"/>
                </a:cubicBezTo>
                <a:cubicBezTo>
                  <a:pt x="184370" y="3044112"/>
                  <a:pt x="201780" y="3020811"/>
                  <a:pt x="206188" y="3003177"/>
                </a:cubicBezTo>
                <a:cubicBezTo>
                  <a:pt x="206193" y="3003158"/>
                  <a:pt x="228596" y="2935950"/>
                  <a:pt x="233082" y="2922494"/>
                </a:cubicBezTo>
                <a:cubicBezTo>
                  <a:pt x="236070" y="2913529"/>
                  <a:pt x="236805" y="2903463"/>
                  <a:pt x="242047" y="2895600"/>
                </a:cubicBezTo>
                <a:cubicBezTo>
                  <a:pt x="248023" y="2886635"/>
                  <a:pt x="255158" y="2878343"/>
                  <a:pt x="259976" y="2868706"/>
                </a:cubicBezTo>
                <a:cubicBezTo>
                  <a:pt x="283251" y="2822156"/>
                  <a:pt x="251851" y="2858903"/>
                  <a:pt x="286870" y="2823882"/>
                </a:cubicBezTo>
                <a:lnTo>
                  <a:pt x="304800" y="2770094"/>
                </a:lnTo>
                <a:cubicBezTo>
                  <a:pt x="307788" y="2761129"/>
                  <a:pt x="308523" y="2751063"/>
                  <a:pt x="313765" y="2743200"/>
                </a:cubicBezTo>
                <a:cubicBezTo>
                  <a:pt x="354311" y="2682379"/>
                  <a:pt x="334386" y="2704649"/>
                  <a:pt x="367553" y="2671482"/>
                </a:cubicBezTo>
                <a:cubicBezTo>
                  <a:pt x="381862" y="2628552"/>
                  <a:pt x="369836" y="2651269"/>
                  <a:pt x="412376" y="2608729"/>
                </a:cubicBezTo>
                <a:lnTo>
                  <a:pt x="430306" y="2590800"/>
                </a:lnTo>
                <a:cubicBezTo>
                  <a:pt x="433294" y="2581835"/>
                  <a:pt x="433367" y="2571285"/>
                  <a:pt x="439270" y="2563906"/>
                </a:cubicBezTo>
                <a:cubicBezTo>
                  <a:pt x="446001" y="2555493"/>
                  <a:pt x="457752" y="2552708"/>
                  <a:pt x="466165" y="2545977"/>
                </a:cubicBezTo>
                <a:cubicBezTo>
                  <a:pt x="472765" y="2540697"/>
                  <a:pt x="477494" y="2533327"/>
                  <a:pt x="484094" y="2528047"/>
                </a:cubicBezTo>
                <a:cubicBezTo>
                  <a:pt x="492507" y="2521316"/>
                  <a:pt x="502808" y="2517130"/>
                  <a:pt x="510988" y="2510118"/>
                </a:cubicBezTo>
                <a:cubicBezTo>
                  <a:pt x="511011" y="2510098"/>
                  <a:pt x="555800" y="2465305"/>
                  <a:pt x="564776" y="2456329"/>
                </a:cubicBezTo>
                <a:cubicBezTo>
                  <a:pt x="570753" y="2450352"/>
                  <a:pt x="574688" y="2441073"/>
                  <a:pt x="582706" y="2438400"/>
                </a:cubicBezTo>
                <a:lnTo>
                  <a:pt x="609600" y="2429435"/>
                </a:lnTo>
                <a:cubicBezTo>
                  <a:pt x="627529" y="2411506"/>
                  <a:pt x="642290" y="2389712"/>
                  <a:pt x="663388" y="2375647"/>
                </a:cubicBezTo>
                <a:cubicBezTo>
                  <a:pt x="697315" y="2353030"/>
                  <a:pt x="682664" y="2365336"/>
                  <a:pt x="708212" y="2339788"/>
                </a:cubicBezTo>
                <a:lnTo>
                  <a:pt x="726141" y="2286000"/>
                </a:lnTo>
                <a:cubicBezTo>
                  <a:pt x="729129" y="2277035"/>
                  <a:pt x="732814" y="2268274"/>
                  <a:pt x="735106" y="2259106"/>
                </a:cubicBezTo>
                <a:cubicBezTo>
                  <a:pt x="739169" y="2242852"/>
                  <a:pt x="754722" y="2176737"/>
                  <a:pt x="762000" y="2169459"/>
                </a:cubicBezTo>
                <a:lnTo>
                  <a:pt x="779929" y="2151529"/>
                </a:lnTo>
                <a:cubicBezTo>
                  <a:pt x="782917" y="2139576"/>
                  <a:pt x="783384" y="2126691"/>
                  <a:pt x="788894" y="2115671"/>
                </a:cubicBezTo>
                <a:cubicBezTo>
                  <a:pt x="792674" y="2108111"/>
                  <a:pt x="801543" y="2104341"/>
                  <a:pt x="806823" y="2097741"/>
                </a:cubicBezTo>
                <a:cubicBezTo>
                  <a:pt x="813554" y="2089328"/>
                  <a:pt x="818776" y="2079812"/>
                  <a:pt x="824753" y="2070847"/>
                </a:cubicBezTo>
                <a:cubicBezTo>
                  <a:pt x="827741" y="2061882"/>
                  <a:pt x="829491" y="2052405"/>
                  <a:pt x="833717" y="2043953"/>
                </a:cubicBezTo>
                <a:cubicBezTo>
                  <a:pt x="868477" y="1974432"/>
                  <a:pt x="838076" y="2057770"/>
                  <a:pt x="860612" y="1990165"/>
                </a:cubicBezTo>
                <a:cubicBezTo>
                  <a:pt x="857457" y="1958617"/>
                  <a:pt x="856304" y="1880610"/>
                  <a:pt x="833717" y="1846729"/>
                </a:cubicBezTo>
                <a:cubicBezTo>
                  <a:pt x="827741" y="1837764"/>
                  <a:pt x="820164" y="1829681"/>
                  <a:pt x="815788" y="1819835"/>
                </a:cubicBezTo>
                <a:cubicBezTo>
                  <a:pt x="773118" y="1723826"/>
                  <a:pt x="820505" y="1800015"/>
                  <a:pt x="779929" y="1739153"/>
                </a:cubicBezTo>
                <a:cubicBezTo>
                  <a:pt x="765711" y="1696498"/>
                  <a:pt x="768426" y="1688916"/>
                  <a:pt x="744070" y="1658471"/>
                </a:cubicBezTo>
                <a:cubicBezTo>
                  <a:pt x="738790" y="1651871"/>
                  <a:pt x="732117" y="1646518"/>
                  <a:pt x="726141" y="1640541"/>
                </a:cubicBezTo>
                <a:lnTo>
                  <a:pt x="708212" y="1586753"/>
                </a:lnTo>
                <a:cubicBezTo>
                  <a:pt x="705224" y="1577788"/>
                  <a:pt x="704489" y="1567721"/>
                  <a:pt x="699247" y="1559859"/>
                </a:cubicBezTo>
                <a:lnTo>
                  <a:pt x="681317" y="1532965"/>
                </a:lnTo>
                <a:cubicBezTo>
                  <a:pt x="678329" y="1518024"/>
                  <a:pt x="679753" y="1501461"/>
                  <a:pt x="672353" y="1488141"/>
                </a:cubicBezTo>
                <a:cubicBezTo>
                  <a:pt x="664144" y="1473364"/>
                  <a:pt x="636494" y="1452282"/>
                  <a:pt x="636494" y="1452282"/>
                </a:cubicBezTo>
                <a:cubicBezTo>
                  <a:pt x="600264" y="1343589"/>
                  <a:pt x="633746" y="1453357"/>
                  <a:pt x="609600" y="1344706"/>
                </a:cubicBezTo>
                <a:cubicBezTo>
                  <a:pt x="607550" y="1335481"/>
                  <a:pt x="603121" y="1326929"/>
                  <a:pt x="600635" y="1317812"/>
                </a:cubicBezTo>
                <a:cubicBezTo>
                  <a:pt x="594151" y="1294039"/>
                  <a:pt x="590499" y="1269471"/>
                  <a:pt x="582706" y="1246094"/>
                </a:cubicBezTo>
                <a:cubicBezTo>
                  <a:pt x="579718" y="1237129"/>
                  <a:pt x="576033" y="1228367"/>
                  <a:pt x="573741" y="1219200"/>
                </a:cubicBezTo>
                <a:cubicBezTo>
                  <a:pt x="570988" y="1208190"/>
                  <a:pt x="564592" y="1162115"/>
                  <a:pt x="555812" y="1147482"/>
                </a:cubicBezTo>
                <a:cubicBezTo>
                  <a:pt x="551464" y="1140234"/>
                  <a:pt x="543859" y="1135529"/>
                  <a:pt x="537882" y="1129553"/>
                </a:cubicBezTo>
                <a:cubicBezTo>
                  <a:pt x="520429" y="1077196"/>
                  <a:pt x="542573" y="1125279"/>
                  <a:pt x="502023" y="1084729"/>
                </a:cubicBezTo>
                <a:cubicBezTo>
                  <a:pt x="494405" y="1077110"/>
                  <a:pt x="491189" y="1065943"/>
                  <a:pt x="484094" y="1057835"/>
                </a:cubicBezTo>
                <a:cubicBezTo>
                  <a:pt x="470180" y="1041933"/>
                  <a:pt x="457200" y="1027953"/>
                  <a:pt x="439270" y="1013012"/>
                </a:cubicBezTo>
                <a:cubicBezTo>
                  <a:pt x="421340" y="998071"/>
                  <a:pt x="391458" y="974164"/>
                  <a:pt x="376517" y="968188"/>
                </a:cubicBezTo>
                <a:cubicBezTo>
                  <a:pt x="361576" y="962212"/>
                  <a:pt x="360083" y="980141"/>
                  <a:pt x="349624" y="977153"/>
                </a:cubicBezTo>
                <a:cubicBezTo>
                  <a:pt x="339165" y="974165"/>
                  <a:pt x="321235" y="959224"/>
                  <a:pt x="313764" y="950259"/>
                </a:cubicBezTo>
                <a:cubicBezTo>
                  <a:pt x="306293" y="941294"/>
                  <a:pt x="315259" y="935317"/>
                  <a:pt x="304800" y="923364"/>
                </a:cubicBezTo>
                <a:cubicBezTo>
                  <a:pt x="294341" y="911411"/>
                  <a:pt x="271929" y="903941"/>
                  <a:pt x="251012" y="878541"/>
                </a:cubicBezTo>
                <a:cubicBezTo>
                  <a:pt x="230095" y="853141"/>
                  <a:pt x="223770" y="800615"/>
                  <a:pt x="179294" y="770965"/>
                </a:cubicBezTo>
                <a:cubicBezTo>
                  <a:pt x="176306" y="759012"/>
                  <a:pt x="173714" y="746953"/>
                  <a:pt x="170329" y="735106"/>
                </a:cubicBezTo>
                <a:cubicBezTo>
                  <a:pt x="167733" y="726020"/>
                  <a:pt x="163657" y="717379"/>
                  <a:pt x="161365" y="708212"/>
                </a:cubicBezTo>
                <a:cubicBezTo>
                  <a:pt x="157670" y="693430"/>
                  <a:pt x="155388" y="678329"/>
                  <a:pt x="152400" y="663388"/>
                </a:cubicBezTo>
                <a:cubicBezTo>
                  <a:pt x="149412" y="585694"/>
                  <a:pt x="150692" y="507718"/>
                  <a:pt x="143435" y="430306"/>
                </a:cubicBezTo>
                <a:cubicBezTo>
                  <a:pt x="141671" y="411489"/>
                  <a:pt x="125506" y="376518"/>
                  <a:pt x="125506" y="376518"/>
                </a:cubicBezTo>
                <a:cubicBezTo>
                  <a:pt x="122518" y="328706"/>
                  <a:pt x="126933" y="279847"/>
                  <a:pt x="116541" y="233082"/>
                </a:cubicBezTo>
                <a:cubicBezTo>
                  <a:pt x="113330" y="218632"/>
                  <a:pt x="72201" y="210912"/>
                  <a:pt x="62753" y="206188"/>
                </a:cubicBezTo>
                <a:cubicBezTo>
                  <a:pt x="47221" y="198422"/>
                  <a:pt x="29047" y="184227"/>
                  <a:pt x="17929" y="170329"/>
                </a:cubicBezTo>
                <a:cubicBezTo>
                  <a:pt x="11198" y="161916"/>
                  <a:pt x="5976" y="152400"/>
                  <a:pt x="0" y="143435"/>
                </a:cubicBezTo>
                <a:cubicBezTo>
                  <a:pt x="1511" y="129834"/>
                  <a:pt x="-2603" y="54295"/>
                  <a:pt x="26894" y="35859"/>
                </a:cubicBezTo>
                <a:cubicBezTo>
                  <a:pt x="42920" y="25842"/>
                  <a:pt x="80682" y="17929"/>
                  <a:pt x="80682" y="17929"/>
                </a:cubicBezTo>
                <a:lnTo>
                  <a:pt x="89647" y="2689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4160"/>
            <a:ext cx="8473440" cy="4901184"/>
          </a:xfrm>
          <a:prstGeom prst="rect">
            <a:avLst/>
          </a:prstGeom>
        </p:spPr>
      </p:pic>
      <p:sp>
        <p:nvSpPr>
          <p:cNvPr id="4" name="Volný tvar 3">
            <a:hlinkClick r:id="rId5" action="ppaction://hlinksldjump"/>
          </p:cNvPr>
          <p:cNvSpPr/>
          <p:nvPr/>
        </p:nvSpPr>
        <p:spPr>
          <a:xfrm>
            <a:off x="7075848" y="3426864"/>
            <a:ext cx="1119569" cy="1076770"/>
          </a:xfrm>
          <a:custGeom>
            <a:avLst/>
            <a:gdLst>
              <a:gd name="connsiteX0" fmla="*/ 982836 w 1119569"/>
              <a:gd name="connsiteY0" fmla="*/ 25637 h 1076770"/>
              <a:gd name="connsiteX1" fmla="*/ 999928 w 1119569"/>
              <a:gd name="connsiteY1" fmla="*/ 128186 h 1076770"/>
              <a:gd name="connsiteX2" fmla="*/ 991382 w 1119569"/>
              <a:gd name="connsiteY2" fmla="*/ 358923 h 1076770"/>
              <a:gd name="connsiteX3" fmla="*/ 965745 w 1119569"/>
              <a:gd name="connsiteY3" fmla="*/ 461472 h 1076770"/>
              <a:gd name="connsiteX4" fmla="*/ 957199 w 1119569"/>
              <a:gd name="connsiteY4" fmla="*/ 487110 h 1076770"/>
              <a:gd name="connsiteX5" fmla="*/ 923016 w 1119569"/>
              <a:gd name="connsiteY5" fmla="*/ 538385 h 1076770"/>
              <a:gd name="connsiteX6" fmla="*/ 905924 w 1119569"/>
              <a:gd name="connsiteY6" fmla="*/ 564022 h 1076770"/>
              <a:gd name="connsiteX7" fmla="*/ 854649 w 1119569"/>
              <a:gd name="connsiteY7" fmla="*/ 598205 h 1076770"/>
              <a:gd name="connsiteX8" fmla="*/ 829012 w 1119569"/>
              <a:gd name="connsiteY8" fmla="*/ 615297 h 1076770"/>
              <a:gd name="connsiteX9" fmla="*/ 777737 w 1119569"/>
              <a:gd name="connsiteY9" fmla="*/ 649480 h 1076770"/>
              <a:gd name="connsiteX10" fmla="*/ 735008 w 1119569"/>
              <a:gd name="connsiteY10" fmla="*/ 692209 h 1076770"/>
              <a:gd name="connsiteX11" fmla="*/ 717916 w 1119569"/>
              <a:gd name="connsiteY11" fmla="*/ 717846 h 1076770"/>
              <a:gd name="connsiteX12" fmla="*/ 641004 w 1119569"/>
              <a:gd name="connsiteY12" fmla="*/ 760575 h 1076770"/>
              <a:gd name="connsiteX13" fmla="*/ 615367 w 1119569"/>
              <a:gd name="connsiteY13" fmla="*/ 777667 h 1076770"/>
              <a:gd name="connsiteX14" fmla="*/ 564092 w 1119569"/>
              <a:gd name="connsiteY14" fmla="*/ 794758 h 1076770"/>
              <a:gd name="connsiteX15" fmla="*/ 512817 w 1119569"/>
              <a:gd name="connsiteY15" fmla="*/ 777667 h 1076770"/>
              <a:gd name="connsiteX16" fmla="*/ 487180 w 1119569"/>
              <a:gd name="connsiteY16" fmla="*/ 769121 h 1076770"/>
              <a:gd name="connsiteX17" fmla="*/ 444451 w 1119569"/>
              <a:gd name="connsiteY17" fmla="*/ 726392 h 1076770"/>
              <a:gd name="connsiteX18" fmla="*/ 427359 w 1119569"/>
              <a:gd name="connsiteY18" fmla="*/ 700755 h 1076770"/>
              <a:gd name="connsiteX19" fmla="*/ 324810 w 1119569"/>
              <a:gd name="connsiteY19" fmla="*/ 649480 h 1076770"/>
              <a:gd name="connsiteX20" fmla="*/ 264989 w 1119569"/>
              <a:gd name="connsiteY20" fmla="*/ 632388 h 1076770"/>
              <a:gd name="connsiteX21" fmla="*/ 179531 w 1119569"/>
              <a:gd name="connsiteY21" fmla="*/ 649480 h 1076770"/>
              <a:gd name="connsiteX22" fmla="*/ 128257 w 1119569"/>
              <a:gd name="connsiteY22" fmla="*/ 675117 h 1076770"/>
              <a:gd name="connsiteX23" fmla="*/ 85528 w 1119569"/>
              <a:gd name="connsiteY23" fmla="*/ 726392 h 1076770"/>
              <a:gd name="connsiteX24" fmla="*/ 59890 w 1119569"/>
              <a:gd name="connsiteY24" fmla="*/ 743484 h 1076770"/>
              <a:gd name="connsiteX25" fmla="*/ 34253 w 1119569"/>
              <a:gd name="connsiteY25" fmla="*/ 794758 h 1076770"/>
              <a:gd name="connsiteX26" fmla="*/ 17161 w 1119569"/>
              <a:gd name="connsiteY26" fmla="*/ 820396 h 1076770"/>
              <a:gd name="connsiteX27" fmla="*/ 70 w 1119569"/>
              <a:gd name="connsiteY27" fmla="*/ 871671 h 1076770"/>
              <a:gd name="connsiteX28" fmla="*/ 17161 w 1119569"/>
              <a:gd name="connsiteY28" fmla="*/ 1034041 h 1076770"/>
              <a:gd name="connsiteX29" fmla="*/ 34253 w 1119569"/>
              <a:gd name="connsiteY29" fmla="*/ 1059678 h 1076770"/>
              <a:gd name="connsiteX30" fmla="*/ 85528 w 1119569"/>
              <a:gd name="connsiteY30" fmla="*/ 1076770 h 1076770"/>
              <a:gd name="connsiteX31" fmla="*/ 111165 w 1119569"/>
              <a:gd name="connsiteY31" fmla="*/ 1059678 h 1076770"/>
              <a:gd name="connsiteX32" fmla="*/ 128257 w 1119569"/>
              <a:gd name="connsiteY32" fmla="*/ 1008403 h 1076770"/>
              <a:gd name="connsiteX33" fmla="*/ 145348 w 1119569"/>
              <a:gd name="connsiteY33" fmla="*/ 982766 h 1076770"/>
              <a:gd name="connsiteX34" fmla="*/ 153894 w 1119569"/>
              <a:gd name="connsiteY34" fmla="*/ 957129 h 1076770"/>
              <a:gd name="connsiteX35" fmla="*/ 188077 w 1119569"/>
              <a:gd name="connsiteY35" fmla="*/ 905854 h 1076770"/>
              <a:gd name="connsiteX36" fmla="*/ 213715 w 1119569"/>
              <a:gd name="connsiteY36" fmla="*/ 854579 h 1076770"/>
              <a:gd name="connsiteX37" fmla="*/ 239352 w 1119569"/>
              <a:gd name="connsiteY37" fmla="*/ 846033 h 1076770"/>
              <a:gd name="connsiteX38" fmla="*/ 290627 w 1119569"/>
              <a:gd name="connsiteY38" fmla="*/ 863125 h 1076770"/>
              <a:gd name="connsiteX39" fmla="*/ 316264 w 1119569"/>
              <a:gd name="connsiteY39" fmla="*/ 871671 h 1076770"/>
              <a:gd name="connsiteX40" fmla="*/ 367539 w 1119569"/>
              <a:gd name="connsiteY40" fmla="*/ 905854 h 1076770"/>
              <a:gd name="connsiteX41" fmla="*/ 418814 w 1119569"/>
              <a:gd name="connsiteY41" fmla="*/ 922945 h 1076770"/>
              <a:gd name="connsiteX42" fmla="*/ 470088 w 1119569"/>
              <a:gd name="connsiteY42" fmla="*/ 957129 h 1076770"/>
              <a:gd name="connsiteX43" fmla="*/ 504272 w 1119569"/>
              <a:gd name="connsiteY43" fmla="*/ 982766 h 1076770"/>
              <a:gd name="connsiteX44" fmla="*/ 581184 w 1119569"/>
              <a:gd name="connsiteY44" fmla="*/ 1008403 h 1076770"/>
              <a:gd name="connsiteX45" fmla="*/ 615367 w 1119569"/>
              <a:gd name="connsiteY45" fmla="*/ 1025495 h 1076770"/>
              <a:gd name="connsiteX46" fmla="*/ 641004 w 1119569"/>
              <a:gd name="connsiteY46" fmla="*/ 1034041 h 1076770"/>
              <a:gd name="connsiteX47" fmla="*/ 666642 w 1119569"/>
              <a:gd name="connsiteY47" fmla="*/ 1025495 h 1076770"/>
              <a:gd name="connsiteX48" fmla="*/ 717916 w 1119569"/>
              <a:gd name="connsiteY48" fmla="*/ 948583 h 1076770"/>
              <a:gd name="connsiteX49" fmla="*/ 735008 w 1119569"/>
              <a:gd name="connsiteY49" fmla="*/ 922945 h 1076770"/>
              <a:gd name="connsiteX50" fmla="*/ 786283 w 1119569"/>
              <a:gd name="connsiteY50" fmla="*/ 880216 h 1076770"/>
              <a:gd name="connsiteX51" fmla="*/ 837558 w 1119569"/>
              <a:gd name="connsiteY51" fmla="*/ 846033 h 1076770"/>
              <a:gd name="connsiteX52" fmla="*/ 854649 w 1119569"/>
              <a:gd name="connsiteY52" fmla="*/ 820396 h 1076770"/>
              <a:gd name="connsiteX53" fmla="*/ 905924 w 1119569"/>
              <a:gd name="connsiteY53" fmla="*/ 777667 h 1076770"/>
              <a:gd name="connsiteX54" fmla="*/ 948653 w 1119569"/>
              <a:gd name="connsiteY54" fmla="*/ 734938 h 1076770"/>
              <a:gd name="connsiteX55" fmla="*/ 957199 w 1119569"/>
              <a:gd name="connsiteY55" fmla="*/ 709300 h 1076770"/>
              <a:gd name="connsiteX56" fmla="*/ 991382 w 1119569"/>
              <a:gd name="connsiteY56" fmla="*/ 658026 h 1076770"/>
              <a:gd name="connsiteX57" fmla="*/ 1017019 w 1119569"/>
              <a:gd name="connsiteY57" fmla="*/ 606751 h 1076770"/>
              <a:gd name="connsiteX58" fmla="*/ 1034111 w 1119569"/>
              <a:gd name="connsiteY58" fmla="*/ 555476 h 1076770"/>
              <a:gd name="connsiteX59" fmla="*/ 1051202 w 1119569"/>
              <a:gd name="connsiteY59" fmla="*/ 504201 h 1076770"/>
              <a:gd name="connsiteX60" fmla="*/ 1059748 w 1119569"/>
              <a:gd name="connsiteY60" fmla="*/ 461472 h 1076770"/>
              <a:gd name="connsiteX61" fmla="*/ 1076840 w 1119569"/>
              <a:gd name="connsiteY61" fmla="*/ 410198 h 1076770"/>
              <a:gd name="connsiteX62" fmla="*/ 1085386 w 1119569"/>
              <a:gd name="connsiteY62" fmla="*/ 367469 h 1076770"/>
              <a:gd name="connsiteX63" fmla="*/ 1102477 w 1119569"/>
              <a:gd name="connsiteY63" fmla="*/ 264919 h 1076770"/>
              <a:gd name="connsiteX64" fmla="*/ 1111023 w 1119569"/>
              <a:gd name="connsiteY64" fmla="*/ 170915 h 1076770"/>
              <a:gd name="connsiteX65" fmla="*/ 1119569 w 1119569"/>
              <a:gd name="connsiteY65" fmla="*/ 94003 h 1076770"/>
              <a:gd name="connsiteX66" fmla="*/ 1111023 w 1119569"/>
              <a:gd name="connsiteY66" fmla="*/ 0 h 1076770"/>
              <a:gd name="connsiteX67" fmla="*/ 1042657 w 1119569"/>
              <a:gd name="connsiteY67" fmla="*/ 8545 h 1076770"/>
              <a:gd name="connsiteX68" fmla="*/ 982836 w 1119569"/>
              <a:gd name="connsiteY68" fmla="*/ 25637 h 107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19569" h="1076770">
                <a:moveTo>
                  <a:pt x="982836" y="25637"/>
                </a:moveTo>
                <a:cubicBezTo>
                  <a:pt x="975714" y="45577"/>
                  <a:pt x="999928" y="106987"/>
                  <a:pt x="999928" y="128186"/>
                </a:cubicBezTo>
                <a:cubicBezTo>
                  <a:pt x="999928" y="205151"/>
                  <a:pt x="996038" y="282099"/>
                  <a:pt x="991382" y="358923"/>
                </a:cubicBezTo>
                <a:cubicBezTo>
                  <a:pt x="988825" y="401116"/>
                  <a:pt x="979009" y="421679"/>
                  <a:pt x="965745" y="461472"/>
                </a:cubicBezTo>
                <a:cubicBezTo>
                  <a:pt x="962896" y="470018"/>
                  <a:pt x="962196" y="479615"/>
                  <a:pt x="957199" y="487110"/>
                </a:cubicBezTo>
                <a:lnTo>
                  <a:pt x="923016" y="538385"/>
                </a:lnTo>
                <a:cubicBezTo>
                  <a:pt x="917319" y="546931"/>
                  <a:pt x="914470" y="558325"/>
                  <a:pt x="905924" y="564022"/>
                </a:cubicBezTo>
                <a:lnTo>
                  <a:pt x="854649" y="598205"/>
                </a:lnTo>
                <a:cubicBezTo>
                  <a:pt x="846103" y="603902"/>
                  <a:pt x="836275" y="608035"/>
                  <a:pt x="829012" y="615297"/>
                </a:cubicBezTo>
                <a:cubicBezTo>
                  <a:pt x="797004" y="647303"/>
                  <a:pt x="814839" y="637112"/>
                  <a:pt x="777737" y="649480"/>
                </a:cubicBezTo>
                <a:cubicBezTo>
                  <a:pt x="732158" y="717845"/>
                  <a:pt x="791980" y="635237"/>
                  <a:pt x="735008" y="692209"/>
                </a:cubicBezTo>
                <a:cubicBezTo>
                  <a:pt x="727745" y="699472"/>
                  <a:pt x="725646" y="711083"/>
                  <a:pt x="717916" y="717846"/>
                </a:cubicBezTo>
                <a:cubicBezTo>
                  <a:pt x="681749" y="749492"/>
                  <a:pt x="676217" y="748837"/>
                  <a:pt x="641004" y="760575"/>
                </a:cubicBezTo>
                <a:cubicBezTo>
                  <a:pt x="632458" y="766272"/>
                  <a:pt x="624753" y="773496"/>
                  <a:pt x="615367" y="777667"/>
                </a:cubicBezTo>
                <a:cubicBezTo>
                  <a:pt x="598904" y="784984"/>
                  <a:pt x="564092" y="794758"/>
                  <a:pt x="564092" y="794758"/>
                </a:cubicBezTo>
                <a:lnTo>
                  <a:pt x="512817" y="777667"/>
                </a:lnTo>
                <a:lnTo>
                  <a:pt x="487180" y="769121"/>
                </a:lnTo>
                <a:cubicBezTo>
                  <a:pt x="441601" y="700756"/>
                  <a:pt x="501423" y="783364"/>
                  <a:pt x="444451" y="726392"/>
                </a:cubicBezTo>
                <a:cubicBezTo>
                  <a:pt x="437188" y="719129"/>
                  <a:pt x="435089" y="707518"/>
                  <a:pt x="427359" y="700755"/>
                </a:cubicBezTo>
                <a:cubicBezTo>
                  <a:pt x="386580" y="665073"/>
                  <a:pt x="373220" y="665617"/>
                  <a:pt x="324810" y="649480"/>
                </a:cubicBezTo>
                <a:cubicBezTo>
                  <a:pt x="288029" y="637219"/>
                  <a:pt x="307914" y="643119"/>
                  <a:pt x="264989" y="632388"/>
                </a:cubicBezTo>
                <a:cubicBezTo>
                  <a:pt x="224701" y="639103"/>
                  <a:pt x="215224" y="639282"/>
                  <a:pt x="179531" y="649480"/>
                </a:cubicBezTo>
                <a:cubicBezTo>
                  <a:pt x="156072" y="656183"/>
                  <a:pt x="147796" y="658834"/>
                  <a:pt x="128257" y="675117"/>
                </a:cubicBezTo>
                <a:cubicBezTo>
                  <a:pt x="44252" y="745121"/>
                  <a:pt x="152752" y="659168"/>
                  <a:pt x="85528" y="726392"/>
                </a:cubicBezTo>
                <a:cubicBezTo>
                  <a:pt x="78265" y="733655"/>
                  <a:pt x="68436" y="737787"/>
                  <a:pt x="59890" y="743484"/>
                </a:cubicBezTo>
                <a:cubicBezTo>
                  <a:pt x="10907" y="816960"/>
                  <a:pt x="69636" y="723993"/>
                  <a:pt x="34253" y="794758"/>
                </a:cubicBezTo>
                <a:cubicBezTo>
                  <a:pt x="29660" y="803945"/>
                  <a:pt x="22858" y="811850"/>
                  <a:pt x="17161" y="820396"/>
                </a:cubicBezTo>
                <a:cubicBezTo>
                  <a:pt x="11464" y="837488"/>
                  <a:pt x="-1054" y="853690"/>
                  <a:pt x="70" y="871671"/>
                </a:cubicBezTo>
                <a:cubicBezTo>
                  <a:pt x="852" y="884188"/>
                  <a:pt x="-4181" y="991356"/>
                  <a:pt x="17161" y="1034041"/>
                </a:cubicBezTo>
                <a:cubicBezTo>
                  <a:pt x="21754" y="1043227"/>
                  <a:pt x="25543" y="1054235"/>
                  <a:pt x="34253" y="1059678"/>
                </a:cubicBezTo>
                <a:cubicBezTo>
                  <a:pt x="49531" y="1069227"/>
                  <a:pt x="85528" y="1076770"/>
                  <a:pt x="85528" y="1076770"/>
                </a:cubicBezTo>
                <a:cubicBezTo>
                  <a:pt x="94074" y="1071073"/>
                  <a:pt x="105722" y="1068388"/>
                  <a:pt x="111165" y="1059678"/>
                </a:cubicBezTo>
                <a:cubicBezTo>
                  <a:pt x="120714" y="1044400"/>
                  <a:pt x="118264" y="1023394"/>
                  <a:pt x="128257" y="1008403"/>
                </a:cubicBezTo>
                <a:cubicBezTo>
                  <a:pt x="133954" y="999857"/>
                  <a:pt x="140755" y="991952"/>
                  <a:pt x="145348" y="982766"/>
                </a:cubicBezTo>
                <a:cubicBezTo>
                  <a:pt x="149376" y="974709"/>
                  <a:pt x="149519" y="965003"/>
                  <a:pt x="153894" y="957129"/>
                </a:cubicBezTo>
                <a:cubicBezTo>
                  <a:pt x="163870" y="939172"/>
                  <a:pt x="181581" y="925341"/>
                  <a:pt x="188077" y="905854"/>
                </a:cubicBezTo>
                <a:cubicBezTo>
                  <a:pt x="193707" y="888964"/>
                  <a:pt x="198654" y="866628"/>
                  <a:pt x="213715" y="854579"/>
                </a:cubicBezTo>
                <a:cubicBezTo>
                  <a:pt x="220749" y="848952"/>
                  <a:pt x="230806" y="848882"/>
                  <a:pt x="239352" y="846033"/>
                </a:cubicBezTo>
                <a:lnTo>
                  <a:pt x="290627" y="863125"/>
                </a:lnTo>
                <a:cubicBezTo>
                  <a:pt x="299173" y="865974"/>
                  <a:pt x="308769" y="866674"/>
                  <a:pt x="316264" y="871671"/>
                </a:cubicBezTo>
                <a:cubicBezTo>
                  <a:pt x="333356" y="883065"/>
                  <a:pt x="348051" y="899358"/>
                  <a:pt x="367539" y="905854"/>
                </a:cubicBezTo>
                <a:lnTo>
                  <a:pt x="418814" y="922945"/>
                </a:lnTo>
                <a:cubicBezTo>
                  <a:pt x="435905" y="934340"/>
                  <a:pt x="453655" y="944804"/>
                  <a:pt x="470088" y="957129"/>
                </a:cubicBezTo>
                <a:cubicBezTo>
                  <a:pt x="481483" y="965675"/>
                  <a:pt x="491821" y="975849"/>
                  <a:pt x="504272" y="982766"/>
                </a:cubicBezTo>
                <a:cubicBezTo>
                  <a:pt x="556066" y="1011540"/>
                  <a:pt x="533528" y="990531"/>
                  <a:pt x="581184" y="1008403"/>
                </a:cubicBezTo>
                <a:cubicBezTo>
                  <a:pt x="593112" y="1012876"/>
                  <a:pt x="603658" y="1020477"/>
                  <a:pt x="615367" y="1025495"/>
                </a:cubicBezTo>
                <a:cubicBezTo>
                  <a:pt x="623647" y="1029044"/>
                  <a:pt x="632458" y="1031192"/>
                  <a:pt x="641004" y="1034041"/>
                </a:cubicBezTo>
                <a:cubicBezTo>
                  <a:pt x="649550" y="1031192"/>
                  <a:pt x="660272" y="1031865"/>
                  <a:pt x="666642" y="1025495"/>
                </a:cubicBezTo>
                <a:cubicBezTo>
                  <a:pt x="666644" y="1025493"/>
                  <a:pt x="709369" y="961403"/>
                  <a:pt x="717916" y="948583"/>
                </a:cubicBezTo>
                <a:cubicBezTo>
                  <a:pt x="723613" y="940037"/>
                  <a:pt x="726462" y="928642"/>
                  <a:pt x="735008" y="922945"/>
                </a:cubicBezTo>
                <a:cubicBezTo>
                  <a:pt x="826614" y="861875"/>
                  <a:pt x="687587" y="956979"/>
                  <a:pt x="786283" y="880216"/>
                </a:cubicBezTo>
                <a:cubicBezTo>
                  <a:pt x="802498" y="867605"/>
                  <a:pt x="837558" y="846033"/>
                  <a:pt x="837558" y="846033"/>
                </a:cubicBezTo>
                <a:cubicBezTo>
                  <a:pt x="843255" y="837487"/>
                  <a:pt x="847387" y="827658"/>
                  <a:pt x="854649" y="820396"/>
                </a:cubicBezTo>
                <a:cubicBezTo>
                  <a:pt x="921870" y="753175"/>
                  <a:pt x="835927" y="861663"/>
                  <a:pt x="905924" y="777667"/>
                </a:cubicBezTo>
                <a:cubicBezTo>
                  <a:pt x="941531" y="734938"/>
                  <a:pt x="901652" y="766271"/>
                  <a:pt x="948653" y="734938"/>
                </a:cubicBezTo>
                <a:cubicBezTo>
                  <a:pt x="951502" y="726392"/>
                  <a:pt x="952824" y="717175"/>
                  <a:pt x="957199" y="709300"/>
                </a:cubicBezTo>
                <a:cubicBezTo>
                  <a:pt x="967175" y="691344"/>
                  <a:pt x="991382" y="658026"/>
                  <a:pt x="991382" y="658026"/>
                </a:cubicBezTo>
                <a:cubicBezTo>
                  <a:pt x="1022549" y="564526"/>
                  <a:pt x="972844" y="706146"/>
                  <a:pt x="1017019" y="606751"/>
                </a:cubicBezTo>
                <a:cubicBezTo>
                  <a:pt x="1024336" y="590288"/>
                  <a:pt x="1028414" y="572568"/>
                  <a:pt x="1034111" y="555476"/>
                </a:cubicBezTo>
                <a:cubicBezTo>
                  <a:pt x="1034115" y="555463"/>
                  <a:pt x="1051199" y="504214"/>
                  <a:pt x="1051202" y="504201"/>
                </a:cubicBezTo>
                <a:cubicBezTo>
                  <a:pt x="1054051" y="489958"/>
                  <a:pt x="1055926" y="475485"/>
                  <a:pt x="1059748" y="461472"/>
                </a:cubicBezTo>
                <a:cubicBezTo>
                  <a:pt x="1064488" y="444091"/>
                  <a:pt x="1073307" y="427864"/>
                  <a:pt x="1076840" y="410198"/>
                </a:cubicBezTo>
                <a:cubicBezTo>
                  <a:pt x="1079689" y="395955"/>
                  <a:pt x="1083332" y="381848"/>
                  <a:pt x="1085386" y="367469"/>
                </a:cubicBezTo>
                <a:cubicBezTo>
                  <a:pt x="1099697" y="267291"/>
                  <a:pt x="1084108" y="320027"/>
                  <a:pt x="1102477" y="264919"/>
                </a:cubicBezTo>
                <a:cubicBezTo>
                  <a:pt x="1105326" y="233584"/>
                  <a:pt x="1107892" y="202223"/>
                  <a:pt x="1111023" y="170915"/>
                </a:cubicBezTo>
                <a:cubicBezTo>
                  <a:pt x="1113590" y="145248"/>
                  <a:pt x="1119569" y="119798"/>
                  <a:pt x="1119569" y="94003"/>
                </a:cubicBezTo>
                <a:cubicBezTo>
                  <a:pt x="1119569" y="62539"/>
                  <a:pt x="1113872" y="31334"/>
                  <a:pt x="1111023" y="0"/>
                </a:cubicBezTo>
                <a:cubicBezTo>
                  <a:pt x="1088234" y="2848"/>
                  <a:pt x="1065113" y="3733"/>
                  <a:pt x="1042657" y="8545"/>
                </a:cubicBezTo>
                <a:cubicBezTo>
                  <a:pt x="1025041" y="12320"/>
                  <a:pt x="989958" y="5697"/>
                  <a:pt x="982836" y="2563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5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smtClean="0"/>
              <a:t/>
            </a:r>
            <a:br>
              <a:rPr lang="cs-CZ" sz="4400" smtClean="0"/>
            </a:br>
            <a:r>
              <a:rPr lang="cs-CZ" sz="4400" smtClean="0"/>
              <a:t>Bohužel, nesprávně.</a:t>
            </a:r>
            <a:br>
              <a:rPr lang="cs-CZ" sz="4400" smtClean="0"/>
            </a:br>
            <a:endParaRPr lang="cs-CZ" dirty="0"/>
          </a:p>
        </p:txBody>
      </p:sp>
      <p:pic>
        <p:nvPicPr>
          <p:cNvPr id="11" name="Obrázek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1487868"/>
            <a:ext cx="9143245" cy="53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4" t="-1481" r="51945" b="1481"/>
          <a:stretch/>
        </p:blipFill>
        <p:spPr>
          <a:xfrm>
            <a:off x="4000500" y="-99392"/>
            <a:ext cx="5143500" cy="69573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ŘEKA </a:t>
            </a:r>
            <a:br>
              <a:rPr lang="cs-CZ" dirty="0" smtClean="0"/>
            </a:br>
            <a:r>
              <a:rPr lang="cs-CZ" dirty="0" smtClean="0"/>
              <a:t>ODRA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8" y="2060849"/>
            <a:ext cx="4093840" cy="468052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Pramení na v Oderských vrších na Moravě </a:t>
            </a:r>
            <a:r>
              <a:rPr lang="cs-CZ" sz="2000" dirty="0"/>
              <a:t>a teče přes západní </a:t>
            </a:r>
            <a:r>
              <a:rPr lang="cs-CZ" sz="2000" dirty="0" smtClean="0"/>
              <a:t>Polsko.</a:t>
            </a:r>
          </a:p>
          <a:p>
            <a:pPr marL="118872" indent="0">
              <a:buNone/>
            </a:pPr>
            <a:endParaRPr lang="cs-CZ" sz="2000" dirty="0" smtClean="0"/>
          </a:p>
          <a:p>
            <a:r>
              <a:rPr lang="cs-CZ" sz="2000" dirty="0"/>
              <a:t>Poté, co opustí </a:t>
            </a:r>
            <a:r>
              <a:rPr lang="cs-CZ" sz="2000" dirty="0" smtClean="0"/>
              <a:t>Odra hory</a:t>
            </a:r>
            <a:r>
              <a:rPr lang="cs-CZ" sz="2000" dirty="0"/>
              <a:t>, protéká </a:t>
            </a:r>
            <a:r>
              <a:rPr lang="cs-CZ" sz="2000" dirty="0" smtClean="0"/>
              <a:t>v </a:t>
            </a:r>
            <a:r>
              <a:rPr lang="cs-CZ" sz="2000" dirty="0"/>
              <a:t>široké </a:t>
            </a:r>
            <a:r>
              <a:rPr lang="cs-CZ" sz="2000" dirty="0" smtClean="0"/>
              <a:t>a terasovité dolině, tato </a:t>
            </a:r>
            <a:r>
              <a:rPr lang="cs-CZ" sz="2000" dirty="0"/>
              <a:t>dolina vznikla díky odtoku vody z ledovců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po </a:t>
            </a:r>
            <a:r>
              <a:rPr lang="cs-CZ" sz="2000" dirty="0"/>
              <a:t>poslední době ledové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/>
              <a:t>Hraniční meandry Odry </a:t>
            </a:r>
            <a:r>
              <a:rPr lang="cs-CZ" sz="2000" dirty="0" smtClean="0"/>
              <a:t>byly vyhlášeny přírodní památkou.</a:t>
            </a:r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leží řeka Olše?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Volný tvar 4">
            <a:hlinkClick r:id="rId2" action="ppaction://hlinksldjump"/>
          </p:cNvPr>
          <p:cNvSpPr/>
          <p:nvPr/>
        </p:nvSpPr>
        <p:spPr>
          <a:xfrm>
            <a:off x="4455459" y="5136776"/>
            <a:ext cx="1981200" cy="1138518"/>
          </a:xfrm>
          <a:custGeom>
            <a:avLst/>
            <a:gdLst>
              <a:gd name="connsiteX0" fmla="*/ 116541 w 1981200"/>
              <a:gd name="connsiteY0" fmla="*/ 17930 h 1138518"/>
              <a:gd name="connsiteX1" fmla="*/ 116541 w 1981200"/>
              <a:gd name="connsiteY1" fmla="*/ 17930 h 1138518"/>
              <a:gd name="connsiteX2" fmla="*/ 62753 w 1981200"/>
              <a:gd name="connsiteY2" fmla="*/ 116542 h 1138518"/>
              <a:gd name="connsiteX3" fmla="*/ 44823 w 1981200"/>
              <a:gd name="connsiteY3" fmla="*/ 134471 h 1138518"/>
              <a:gd name="connsiteX4" fmla="*/ 35859 w 1981200"/>
              <a:gd name="connsiteY4" fmla="*/ 161365 h 1138518"/>
              <a:gd name="connsiteX5" fmla="*/ 17929 w 1981200"/>
              <a:gd name="connsiteY5" fmla="*/ 179295 h 1138518"/>
              <a:gd name="connsiteX6" fmla="*/ 0 w 1981200"/>
              <a:gd name="connsiteY6" fmla="*/ 233083 h 1138518"/>
              <a:gd name="connsiteX7" fmla="*/ 8965 w 1981200"/>
              <a:gd name="connsiteY7" fmla="*/ 502024 h 1138518"/>
              <a:gd name="connsiteX8" fmla="*/ 17929 w 1981200"/>
              <a:gd name="connsiteY8" fmla="*/ 528918 h 1138518"/>
              <a:gd name="connsiteX9" fmla="*/ 26894 w 1981200"/>
              <a:gd name="connsiteY9" fmla="*/ 564777 h 1138518"/>
              <a:gd name="connsiteX10" fmla="*/ 62753 w 1981200"/>
              <a:gd name="connsiteY10" fmla="*/ 636495 h 1138518"/>
              <a:gd name="connsiteX11" fmla="*/ 89647 w 1981200"/>
              <a:gd name="connsiteY11" fmla="*/ 681318 h 1138518"/>
              <a:gd name="connsiteX12" fmla="*/ 98612 w 1981200"/>
              <a:gd name="connsiteY12" fmla="*/ 708212 h 1138518"/>
              <a:gd name="connsiteX13" fmla="*/ 116541 w 1981200"/>
              <a:gd name="connsiteY13" fmla="*/ 726142 h 1138518"/>
              <a:gd name="connsiteX14" fmla="*/ 134470 w 1981200"/>
              <a:gd name="connsiteY14" fmla="*/ 753036 h 1138518"/>
              <a:gd name="connsiteX15" fmla="*/ 206188 w 1981200"/>
              <a:gd name="connsiteY15" fmla="*/ 779930 h 1138518"/>
              <a:gd name="connsiteX16" fmla="*/ 233082 w 1981200"/>
              <a:gd name="connsiteY16" fmla="*/ 788895 h 1138518"/>
              <a:gd name="connsiteX17" fmla="*/ 358588 w 1981200"/>
              <a:gd name="connsiteY17" fmla="*/ 779930 h 1138518"/>
              <a:gd name="connsiteX18" fmla="*/ 412376 w 1981200"/>
              <a:gd name="connsiteY18" fmla="*/ 762000 h 1138518"/>
              <a:gd name="connsiteX19" fmla="*/ 484094 w 1981200"/>
              <a:gd name="connsiteY19" fmla="*/ 726142 h 1138518"/>
              <a:gd name="connsiteX20" fmla="*/ 510988 w 1981200"/>
              <a:gd name="connsiteY20" fmla="*/ 717177 h 1138518"/>
              <a:gd name="connsiteX21" fmla="*/ 537882 w 1981200"/>
              <a:gd name="connsiteY21" fmla="*/ 770965 h 1138518"/>
              <a:gd name="connsiteX22" fmla="*/ 555812 w 1981200"/>
              <a:gd name="connsiteY22" fmla="*/ 788895 h 1138518"/>
              <a:gd name="connsiteX23" fmla="*/ 627529 w 1981200"/>
              <a:gd name="connsiteY23" fmla="*/ 878542 h 1138518"/>
              <a:gd name="connsiteX24" fmla="*/ 654423 w 1981200"/>
              <a:gd name="connsiteY24" fmla="*/ 896471 h 1138518"/>
              <a:gd name="connsiteX25" fmla="*/ 708212 w 1981200"/>
              <a:gd name="connsiteY25" fmla="*/ 914400 h 1138518"/>
              <a:gd name="connsiteX26" fmla="*/ 735106 w 1981200"/>
              <a:gd name="connsiteY26" fmla="*/ 932330 h 1138518"/>
              <a:gd name="connsiteX27" fmla="*/ 797859 w 1981200"/>
              <a:gd name="connsiteY27" fmla="*/ 914400 h 1138518"/>
              <a:gd name="connsiteX28" fmla="*/ 851647 w 1981200"/>
              <a:gd name="connsiteY28" fmla="*/ 878542 h 1138518"/>
              <a:gd name="connsiteX29" fmla="*/ 896470 w 1981200"/>
              <a:gd name="connsiteY29" fmla="*/ 869577 h 1138518"/>
              <a:gd name="connsiteX30" fmla="*/ 986117 w 1981200"/>
              <a:gd name="connsiteY30" fmla="*/ 878542 h 1138518"/>
              <a:gd name="connsiteX31" fmla="*/ 1021976 w 1981200"/>
              <a:gd name="connsiteY31" fmla="*/ 923365 h 1138518"/>
              <a:gd name="connsiteX32" fmla="*/ 1039906 w 1981200"/>
              <a:gd name="connsiteY32" fmla="*/ 941295 h 1138518"/>
              <a:gd name="connsiteX33" fmla="*/ 1093694 w 1981200"/>
              <a:gd name="connsiteY33" fmla="*/ 1004048 h 1138518"/>
              <a:gd name="connsiteX34" fmla="*/ 1147482 w 1981200"/>
              <a:gd name="connsiteY34" fmla="*/ 1039906 h 1138518"/>
              <a:gd name="connsiteX35" fmla="*/ 1201270 w 1981200"/>
              <a:gd name="connsiteY35" fmla="*/ 1057836 h 1138518"/>
              <a:gd name="connsiteX36" fmla="*/ 1255059 w 1981200"/>
              <a:gd name="connsiteY36" fmla="*/ 1084730 h 1138518"/>
              <a:gd name="connsiteX37" fmla="*/ 1281953 w 1981200"/>
              <a:gd name="connsiteY37" fmla="*/ 1075765 h 1138518"/>
              <a:gd name="connsiteX38" fmla="*/ 1299882 w 1981200"/>
              <a:gd name="connsiteY38" fmla="*/ 1021977 h 1138518"/>
              <a:gd name="connsiteX39" fmla="*/ 1308847 w 1981200"/>
              <a:gd name="connsiteY39" fmla="*/ 995083 h 1138518"/>
              <a:gd name="connsiteX40" fmla="*/ 1335741 w 1981200"/>
              <a:gd name="connsiteY40" fmla="*/ 986118 h 1138518"/>
              <a:gd name="connsiteX41" fmla="*/ 1371600 w 1981200"/>
              <a:gd name="connsiteY41" fmla="*/ 941295 h 1138518"/>
              <a:gd name="connsiteX42" fmla="*/ 1425388 w 1981200"/>
              <a:gd name="connsiteY42" fmla="*/ 905436 h 1138518"/>
              <a:gd name="connsiteX43" fmla="*/ 1443317 w 1981200"/>
              <a:gd name="connsiteY43" fmla="*/ 878542 h 1138518"/>
              <a:gd name="connsiteX44" fmla="*/ 1524000 w 1981200"/>
              <a:gd name="connsiteY44" fmla="*/ 833718 h 1138518"/>
              <a:gd name="connsiteX45" fmla="*/ 1550894 w 1981200"/>
              <a:gd name="connsiteY45" fmla="*/ 815789 h 1138518"/>
              <a:gd name="connsiteX46" fmla="*/ 1613647 w 1981200"/>
              <a:gd name="connsiteY46" fmla="*/ 797859 h 1138518"/>
              <a:gd name="connsiteX47" fmla="*/ 1712259 w 1981200"/>
              <a:gd name="connsiteY47" fmla="*/ 806824 h 1138518"/>
              <a:gd name="connsiteX48" fmla="*/ 1766047 w 1981200"/>
              <a:gd name="connsiteY48" fmla="*/ 833718 h 1138518"/>
              <a:gd name="connsiteX49" fmla="*/ 1819835 w 1981200"/>
              <a:gd name="connsiteY49" fmla="*/ 896471 h 1138518"/>
              <a:gd name="connsiteX50" fmla="*/ 1846729 w 1981200"/>
              <a:gd name="connsiteY50" fmla="*/ 941295 h 1138518"/>
              <a:gd name="connsiteX51" fmla="*/ 1855694 w 1981200"/>
              <a:gd name="connsiteY51" fmla="*/ 968189 h 1138518"/>
              <a:gd name="connsiteX52" fmla="*/ 1891553 w 1981200"/>
              <a:gd name="connsiteY52" fmla="*/ 1013012 h 1138518"/>
              <a:gd name="connsiteX53" fmla="*/ 1900517 w 1981200"/>
              <a:gd name="connsiteY53" fmla="*/ 1039906 h 1138518"/>
              <a:gd name="connsiteX54" fmla="*/ 1918447 w 1981200"/>
              <a:gd name="connsiteY54" fmla="*/ 1057836 h 1138518"/>
              <a:gd name="connsiteX55" fmla="*/ 1936376 w 1981200"/>
              <a:gd name="connsiteY55" fmla="*/ 1111624 h 1138518"/>
              <a:gd name="connsiteX56" fmla="*/ 1945341 w 1981200"/>
              <a:gd name="connsiteY56" fmla="*/ 1138518 h 1138518"/>
              <a:gd name="connsiteX57" fmla="*/ 1972235 w 1981200"/>
              <a:gd name="connsiteY57" fmla="*/ 1039906 h 1138518"/>
              <a:gd name="connsiteX58" fmla="*/ 1981200 w 1981200"/>
              <a:gd name="connsiteY58" fmla="*/ 1013012 h 1138518"/>
              <a:gd name="connsiteX59" fmla="*/ 1954306 w 1981200"/>
              <a:gd name="connsiteY59" fmla="*/ 905436 h 1138518"/>
              <a:gd name="connsiteX60" fmla="*/ 1936376 w 1981200"/>
              <a:gd name="connsiteY60" fmla="*/ 887506 h 1138518"/>
              <a:gd name="connsiteX61" fmla="*/ 1927412 w 1981200"/>
              <a:gd name="connsiteY61" fmla="*/ 860612 h 1138518"/>
              <a:gd name="connsiteX62" fmla="*/ 1909482 w 1981200"/>
              <a:gd name="connsiteY62" fmla="*/ 842683 h 1138518"/>
              <a:gd name="connsiteX63" fmla="*/ 1891553 w 1981200"/>
              <a:gd name="connsiteY63" fmla="*/ 788895 h 1138518"/>
              <a:gd name="connsiteX64" fmla="*/ 1873623 w 1981200"/>
              <a:gd name="connsiteY64" fmla="*/ 770965 h 1138518"/>
              <a:gd name="connsiteX65" fmla="*/ 1837765 w 1981200"/>
              <a:gd name="connsiteY65" fmla="*/ 717177 h 1138518"/>
              <a:gd name="connsiteX66" fmla="*/ 1694329 w 1981200"/>
              <a:gd name="connsiteY66" fmla="*/ 699248 h 1138518"/>
              <a:gd name="connsiteX67" fmla="*/ 1667435 w 1981200"/>
              <a:gd name="connsiteY67" fmla="*/ 690283 h 1138518"/>
              <a:gd name="connsiteX68" fmla="*/ 1649506 w 1981200"/>
              <a:gd name="connsiteY68" fmla="*/ 672353 h 1138518"/>
              <a:gd name="connsiteX69" fmla="*/ 1595717 w 1981200"/>
              <a:gd name="connsiteY69" fmla="*/ 654424 h 1138518"/>
              <a:gd name="connsiteX70" fmla="*/ 1488141 w 1981200"/>
              <a:gd name="connsiteY70" fmla="*/ 636495 h 1138518"/>
              <a:gd name="connsiteX71" fmla="*/ 1362635 w 1981200"/>
              <a:gd name="connsiteY71" fmla="*/ 654424 h 1138518"/>
              <a:gd name="connsiteX72" fmla="*/ 1335741 w 1981200"/>
              <a:gd name="connsiteY72" fmla="*/ 672353 h 1138518"/>
              <a:gd name="connsiteX73" fmla="*/ 1299882 w 1981200"/>
              <a:gd name="connsiteY73" fmla="*/ 708212 h 1138518"/>
              <a:gd name="connsiteX74" fmla="*/ 1272988 w 1981200"/>
              <a:gd name="connsiteY74" fmla="*/ 753036 h 1138518"/>
              <a:gd name="connsiteX75" fmla="*/ 1264023 w 1981200"/>
              <a:gd name="connsiteY75" fmla="*/ 779930 h 1138518"/>
              <a:gd name="connsiteX76" fmla="*/ 1246094 w 1981200"/>
              <a:gd name="connsiteY76" fmla="*/ 806824 h 1138518"/>
              <a:gd name="connsiteX77" fmla="*/ 1201270 w 1981200"/>
              <a:gd name="connsiteY77" fmla="*/ 869577 h 1138518"/>
              <a:gd name="connsiteX78" fmla="*/ 1120588 w 1981200"/>
              <a:gd name="connsiteY78" fmla="*/ 842683 h 1138518"/>
              <a:gd name="connsiteX79" fmla="*/ 1084729 w 1981200"/>
              <a:gd name="connsiteY79" fmla="*/ 806824 h 1138518"/>
              <a:gd name="connsiteX80" fmla="*/ 1066800 w 1981200"/>
              <a:gd name="connsiteY80" fmla="*/ 779930 h 1138518"/>
              <a:gd name="connsiteX81" fmla="*/ 995082 w 1981200"/>
              <a:gd name="connsiteY81" fmla="*/ 726142 h 1138518"/>
              <a:gd name="connsiteX82" fmla="*/ 717176 w 1981200"/>
              <a:gd name="connsiteY82" fmla="*/ 708212 h 1138518"/>
              <a:gd name="connsiteX83" fmla="*/ 654423 w 1981200"/>
              <a:gd name="connsiteY83" fmla="*/ 663389 h 1138518"/>
              <a:gd name="connsiteX84" fmla="*/ 636494 w 1981200"/>
              <a:gd name="connsiteY84" fmla="*/ 645459 h 1138518"/>
              <a:gd name="connsiteX85" fmla="*/ 591670 w 1981200"/>
              <a:gd name="connsiteY85" fmla="*/ 582706 h 1138518"/>
              <a:gd name="connsiteX86" fmla="*/ 564776 w 1981200"/>
              <a:gd name="connsiteY86" fmla="*/ 564777 h 1138518"/>
              <a:gd name="connsiteX87" fmla="*/ 510988 w 1981200"/>
              <a:gd name="connsiteY87" fmla="*/ 546848 h 1138518"/>
              <a:gd name="connsiteX88" fmla="*/ 385482 w 1981200"/>
              <a:gd name="connsiteY88" fmla="*/ 573742 h 1138518"/>
              <a:gd name="connsiteX89" fmla="*/ 331694 w 1981200"/>
              <a:gd name="connsiteY89" fmla="*/ 591671 h 1138518"/>
              <a:gd name="connsiteX90" fmla="*/ 304800 w 1981200"/>
              <a:gd name="connsiteY90" fmla="*/ 600636 h 1138518"/>
              <a:gd name="connsiteX91" fmla="*/ 224117 w 1981200"/>
              <a:gd name="connsiteY91" fmla="*/ 591671 h 1138518"/>
              <a:gd name="connsiteX92" fmla="*/ 197223 w 1981200"/>
              <a:gd name="connsiteY92" fmla="*/ 582706 h 1138518"/>
              <a:gd name="connsiteX93" fmla="*/ 179294 w 1981200"/>
              <a:gd name="connsiteY93" fmla="*/ 555812 h 1138518"/>
              <a:gd name="connsiteX94" fmla="*/ 170329 w 1981200"/>
              <a:gd name="connsiteY94" fmla="*/ 528918 h 1138518"/>
              <a:gd name="connsiteX95" fmla="*/ 188259 w 1981200"/>
              <a:gd name="connsiteY95" fmla="*/ 322730 h 1138518"/>
              <a:gd name="connsiteX96" fmla="*/ 206188 w 1981200"/>
              <a:gd name="connsiteY96" fmla="*/ 233083 h 1138518"/>
              <a:gd name="connsiteX97" fmla="*/ 215153 w 1981200"/>
              <a:gd name="connsiteY97" fmla="*/ 0 h 1138518"/>
              <a:gd name="connsiteX98" fmla="*/ 116541 w 1981200"/>
              <a:gd name="connsiteY98" fmla="*/ 35859 h 1138518"/>
              <a:gd name="connsiteX99" fmla="*/ 116541 w 1981200"/>
              <a:gd name="connsiteY99" fmla="*/ 17930 h 11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981200" h="1138518">
                <a:moveTo>
                  <a:pt x="116541" y="17930"/>
                </a:moveTo>
                <a:lnTo>
                  <a:pt x="116541" y="17930"/>
                </a:lnTo>
                <a:cubicBezTo>
                  <a:pt x="102953" y="45105"/>
                  <a:pt x="84588" y="89249"/>
                  <a:pt x="62753" y="116542"/>
                </a:cubicBezTo>
                <a:cubicBezTo>
                  <a:pt x="57473" y="123142"/>
                  <a:pt x="50800" y="128495"/>
                  <a:pt x="44823" y="134471"/>
                </a:cubicBezTo>
                <a:cubicBezTo>
                  <a:pt x="41835" y="143436"/>
                  <a:pt x="40721" y="153262"/>
                  <a:pt x="35859" y="161365"/>
                </a:cubicBezTo>
                <a:cubicBezTo>
                  <a:pt x="31510" y="168613"/>
                  <a:pt x="21709" y="171735"/>
                  <a:pt x="17929" y="179295"/>
                </a:cubicBezTo>
                <a:cubicBezTo>
                  <a:pt x="9477" y="196199"/>
                  <a:pt x="0" y="233083"/>
                  <a:pt x="0" y="233083"/>
                </a:cubicBezTo>
                <a:cubicBezTo>
                  <a:pt x="2988" y="322730"/>
                  <a:pt x="3539" y="412491"/>
                  <a:pt x="8965" y="502024"/>
                </a:cubicBezTo>
                <a:cubicBezTo>
                  <a:pt x="9537" y="511456"/>
                  <a:pt x="15333" y="519832"/>
                  <a:pt x="17929" y="528918"/>
                </a:cubicBezTo>
                <a:cubicBezTo>
                  <a:pt x="21314" y="540765"/>
                  <a:pt x="23354" y="552976"/>
                  <a:pt x="26894" y="564777"/>
                </a:cubicBezTo>
                <a:cubicBezTo>
                  <a:pt x="44553" y="623641"/>
                  <a:pt x="32775" y="606517"/>
                  <a:pt x="62753" y="636495"/>
                </a:cubicBezTo>
                <a:cubicBezTo>
                  <a:pt x="88144" y="712675"/>
                  <a:pt x="52732" y="619796"/>
                  <a:pt x="89647" y="681318"/>
                </a:cubicBezTo>
                <a:cubicBezTo>
                  <a:pt x="94509" y="689421"/>
                  <a:pt x="93750" y="700109"/>
                  <a:pt x="98612" y="708212"/>
                </a:cubicBezTo>
                <a:cubicBezTo>
                  <a:pt x="102960" y="715460"/>
                  <a:pt x="111261" y="719542"/>
                  <a:pt x="116541" y="726142"/>
                </a:cubicBezTo>
                <a:cubicBezTo>
                  <a:pt x="123271" y="734555"/>
                  <a:pt x="126193" y="746139"/>
                  <a:pt x="134470" y="753036"/>
                </a:cubicBezTo>
                <a:cubicBezTo>
                  <a:pt x="156267" y="771200"/>
                  <a:pt x="180489" y="772587"/>
                  <a:pt x="206188" y="779930"/>
                </a:cubicBezTo>
                <a:cubicBezTo>
                  <a:pt x="215274" y="782526"/>
                  <a:pt x="224117" y="785907"/>
                  <a:pt x="233082" y="788895"/>
                </a:cubicBezTo>
                <a:cubicBezTo>
                  <a:pt x="274917" y="785907"/>
                  <a:pt x="317110" y="786152"/>
                  <a:pt x="358588" y="779930"/>
                </a:cubicBezTo>
                <a:cubicBezTo>
                  <a:pt x="377278" y="777126"/>
                  <a:pt x="412376" y="762000"/>
                  <a:pt x="412376" y="762000"/>
                </a:cubicBezTo>
                <a:cubicBezTo>
                  <a:pt x="443670" y="730707"/>
                  <a:pt x="422287" y="746744"/>
                  <a:pt x="484094" y="726142"/>
                </a:cubicBezTo>
                <a:lnTo>
                  <a:pt x="510988" y="717177"/>
                </a:lnTo>
                <a:cubicBezTo>
                  <a:pt x="520457" y="745582"/>
                  <a:pt x="518022" y="746140"/>
                  <a:pt x="537882" y="770965"/>
                </a:cubicBezTo>
                <a:cubicBezTo>
                  <a:pt x="543162" y="777565"/>
                  <a:pt x="550741" y="782133"/>
                  <a:pt x="555812" y="788895"/>
                </a:cubicBezTo>
                <a:cubicBezTo>
                  <a:pt x="579789" y="820865"/>
                  <a:pt x="593109" y="855596"/>
                  <a:pt x="627529" y="878542"/>
                </a:cubicBezTo>
                <a:cubicBezTo>
                  <a:pt x="636494" y="884518"/>
                  <a:pt x="644577" y="892095"/>
                  <a:pt x="654423" y="896471"/>
                </a:cubicBezTo>
                <a:cubicBezTo>
                  <a:pt x="671694" y="904147"/>
                  <a:pt x="708212" y="914400"/>
                  <a:pt x="708212" y="914400"/>
                </a:cubicBezTo>
                <a:cubicBezTo>
                  <a:pt x="717177" y="920377"/>
                  <a:pt x="724440" y="930806"/>
                  <a:pt x="735106" y="932330"/>
                </a:cubicBezTo>
                <a:cubicBezTo>
                  <a:pt x="738799" y="932858"/>
                  <a:pt x="790977" y="918223"/>
                  <a:pt x="797859" y="914400"/>
                </a:cubicBezTo>
                <a:cubicBezTo>
                  <a:pt x="816696" y="903935"/>
                  <a:pt x="830517" y="882768"/>
                  <a:pt x="851647" y="878542"/>
                </a:cubicBezTo>
                <a:lnTo>
                  <a:pt x="896470" y="869577"/>
                </a:lnTo>
                <a:cubicBezTo>
                  <a:pt x="926352" y="872565"/>
                  <a:pt x="956982" y="871258"/>
                  <a:pt x="986117" y="878542"/>
                </a:cubicBezTo>
                <a:cubicBezTo>
                  <a:pt x="996942" y="881248"/>
                  <a:pt x="1018128" y="918555"/>
                  <a:pt x="1021976" y="923365"/>
                </a:cubicBezTo>
                <a:cubicBezTo>
                  <a:pt x="1027256" y="929965"/>
                  <a:pt x="1034626" y="934695"/>
                  <a:pt x="1039906" y="941295"/>
                </a:cubicBezTo>
                <a:cubicBezTo>
                  <a:pt x="1063080" y="970262"/>
                  <a:pt x="1056699" y="979385"/>
                  <a:pt x="1093694" y="1004048"/>
                </a:cubicBezTo>
                <a:cubicBezTo>
                  <a:pt x="1111623" y="1016001"/>
                  <a:pt x="1127040" y="1033092"/>
                  <a:pt x="1147482" y="1039906"/>
                </a:cubicBezTo>
                <a:lnTo>
                  <a:pt x="1201270" y="1057836"/>
                </a:lnTo>
                <a:cubicBezTo>
                  <a:pt x="1220356" y="1076921"/>
                  <a:pt x="1222016" y="1084730"/>
                  <a:pt x="1255059" y="1084730"/>
                </a:cubicBezTo>
                <a:cubicBezTo>
                  <a:pt x="1264509" y="1084730"/>
                  <a:pt x="1272988" y="1078753"/>
                  <a:pt x="1281953" y="1075765"/>
                </a:cubicBezTo>
                <a:lnTo>
                  <a:pt x="1299882" y="1021977"/>
                </a:lnTo>
                <a:cubicBezTo>
                  <a:pt x="1302870" y="1013012"/>
                  <a:pt x="1299882" y="998071"/>
                  <a:pt x="1308847" y="995083"/>
                </a:cubicBezTo>
                <a:lnTo>
                  <a:pt x="1335741" y="986118"/>
                </a:lnTo>
                <a:cubicBezTo>
                  <a:pt x="1347505" y="968472"/>
                  <a:pt x="1354565" y="954071"/>
                  <a:pt x="1371600" y="941295"/>
                </a:cubicBezTo>
                <a:cubicBezTo>
                  <a:pt x="1388839" y="928366"/>
                  <a:pt x="1425388" y="905436"/>
                  <a:pt x="1425388" y="905436"/>
                </a:cubicBezTo>
                <a:cubicBezTo>
                  <a:pt x="1431364" y="896471"/>
                  <a:pt x="1435209" y="885637"/>
                  <a:pt x="1443317" y="878542"/>
                </a:cubicBezTo>
                <a:cubicBezTo>
                  <a:pt x="1518690" y="812591"/>
                  <a:pt x="1470646" y="860395"/>
                  <a:pt x="1524000" y="833718"/>
                </a:cubicBezTo>
                <a:cubicBezTo>
                  <a:pt x="1533637" y="828900"/>
                  <a:pt x="1541257" y="820607"/>
                  <a:pt x="1550894" y="815789"/>
                </a:cubicBezTo>
                <a:cubicBezTo>
                  <a:pt x="1563756" y="809358"/>
                  <a:pt x="1602156" y="800732"/>
                  <a:pt x="1613647" y="797859"/>
                </a:cubicBezTo>
                <a:cubicBezTo>
                  <a:pt x="1646518" y="800847"/>
                  <a:pt x="1679585" y="802156"/>
                  <a:pt x="1712259" y="806824"/>
                </a:cubicBezTo>
                <a:cubicBezTo>
                  <a:pt x="1731347" y="809551"/>
                  <a:pt x="1751845" y="821545"/>
                  <a:pt x="1766047" y="833718"/>
                </a:cubicBezTo>
                <a:cubicBezTo>
                  <a:pt x="1785348" y="850261"/>
                  <a:pt x="1807939" y="872679"/>
                  <a:pt x="1819835" y="896471"/>
                </a:cubicBezTo>
                <a:cubicBezTo>
                  <a:pt x="1843110" y="943021"/>
                  <a:pt x="1811710" y="906274"/>
                  <a:pt x="1846729" y="941295"/>
                </a:cubicBezTo>
                <a:cubicBezTo>
                  <a:pt x="1849717" y="950260"/>
                  <a:pt x="1851468" y="959737"/>
                  <a:pt x="1855694" y="968189"/>
                </a:cubicBezTo>
                <a:cubicBezTo>
                  <a:pt x="1867004" y="990809"/>
                  <a:pt x="1874875" y="996335"/>
                  <a:pt x="1891553" y="1013012"/>
                </a:cubicBezTo>
                <a:cubicBezTo>
                  <a:pt x="1894541" y="1021977"/>
                  <a:pt x="1895655" y="1031803"/>
                  <a:pt x="1900517" y="1039906"/>
                </a:cubicBezTo>
                <a:cubicBezTo>
                  <a:pt x="1904866" y="1047154"/>
                  <a:pt x="1914667" y="1050276"/>
                  <a:pt x="1918447" y="1057836"/>
                </a:cubicBezTo>
                <a:cubicBezTo>
                  <a:pt x="1926899" y="1074740"/>
                  <a:pt x="1930400" y="1093695"/>
                  <a:pt x="1936376" y="1111624"/>
                </a:cubicBezTo>
                <a:lnTo>
                  <a:pt x="1945341" y="1138518"/>
                </a:lnTo>
                <a:cubicBezTo>
                  <a:pt x="1958012" y="1075166"/>
                  <a:pt x="1949489" y="1108146"/>
                  <a:pt x="1972235" y="1039906"/>
                </a:cubicBezTo>
                <a:lnTo>
                  <a:pt x="1981200" y="1013012"/>
                </a:lnTo>
                <a:cubicBezTo>
                  <a:pt x="1978237" y="995236"/>
                  <a:pt x="1968511" y="919641"/>
                  <a:pt x="1954306" y="905436"/>
                </a:cubicBezTo>
                <a:lnTo>
                  <a:pt x="1936376" y="887506"/>
                </a:lnTo>
                <a:cubicBezTo>
                  <a:pt x="1933388" y="878541"/>
                  <a:pt x="1932274" y="868715"/>
                  <a:pt x="1927412" y="860612"/>
                </a:cubicBezTo>
                <a:cubicBezTo>
                  <a:pt x="1923063" y="853364"/>
                  <a:pt x="1913262" y="850243"/>
                  <a:pt x="1909482" y="842683"/>
                </a:cubicBezTo>
                <a:cubicBezTo>
                  <a:pt x="1901030" y="825779"/>
                  <a:pt x="1904917" y="802259"/>
                  <a:pt x="1891553" y="788895"/>
                </a:cubicBezTo>
                <a:cubicBezTo>
                  <a:pt x="1885576" y="782918"/>
                  <a:pt x="1878694" y="777727"/>
                  <a:pt x="1873623" y="770965"/>
                </a:cubicBezTo>
                <a:cubicBezTo>
                  <a:pt x="1860694" y="753726"/>
                  <a:pt x="1858207" y="723991"/>
                  <a:pt x="1837765" y="717177"/>
                </a:cubicBezTo>
                <a:cubicBezTo>
                  <a:pt x="1773908" y="695891"/>
                  <a:pt x="1820292" y="708937"/>
                  <a:pt x="1694329" y="699248"/>
                </a:cubicBezTo>
                <a:cubicBezTo>
                  <a:pt x="1685364" y="696260"/>
                  <a:pt x="1675538" y="695145"/>
                  <a:pt x="1667435" y="690283"/>
                </a:cubicBezTo>
                <a:cubicBezTo>
                  <a:pt x="1660188" y="685934"/>
                  <a:pt x="1657066" y="676133"/>
                  <a:pt x="1649506" y="672353"/>
                </a:cubicBezTo>
                <a:cubicBezTo>
                  <a:pt x="1632602" y="663901"/>
                  <a:pt x="1613647" y="660400"/>
                  <a:pt x="1595717" y="654424"/>
                </a:cubicBezTo>
                <a:cubicBezTo>
                  <a:pt x="1543148" y="636901"/>
                  <a:pt x="1578226" y="646504"/>
                  <a:pt x="1488141" y="636495"/>
                </a:cubicBezTo>
                <a:cubicBezTo>
                  <a:pt x="1462939" y="638786"/>
                  <a:pt x="1397130" y="637177"/>
                  <a:pt x="1362635" y="654424"/>
                </a:cubicBezTo>
                <a:cubicBezTo>
                  <a:pt x="1352998" y="659242"/>
                  <a:pt x="1343921" y="665341"/>
                  <a:pt x="1335741" y="672353"/>
                </a:cubicBezTo>
                <a:cubicBezTo>
                  <a:pt x="1322906" y="683354"/>
                  <a:pt x="1299882" y="708212"/>
                  <a:pt x="1299882" y="708212"/>
                </a:cubicBezTo>
                <a:cubicBezTo>
                  <a:pt x="1274486" y="784398"/>
                  <a:pt x="1309905" y="691507"/>
                  <a:pt x="1272988" y="753036"/>
                </a:cubicBezTo>
                <a:cubicBezTo>
                  <a:pt x="1268126" y="761139"/>
                  <a:pt x="1268249" y="771478"/>
                  <a:pt x="1264023" y="779930"/>
                </a:cubicBezTo>
                <a:cubicBezTo>
                  <a:pt x="1259205" y="789567"/>
                  <a:pt x="1250470" y="796978"/>
                  <a:pt x="1246094" y="806824"/>
                </a:cubicBezTo>
                <a:cubicBezTo>
                  <a:pt x="1216992" y="872305"/>
                  <a:pt x="1250187" y="853271"/>
                  <a:pt x="1201270" y="869577"/>
                </a:cubicBezTo>
                <a:cubicBezTo>
                  <a:pt x="1156411" y="862100"/>
                  <a:pt x="1151014" y="868762"/>
                  <a:pt x="1120588" y="842683"/>
                </a:cubicBezTo>
                <a:cubicBezTo>
                  <a:pt x="1107753" y="831682"/>
                  <a:pt x="1094106" y="820889"/>
                  <a:pt x="1084729" y="806824"/>
                </a:cubicBezTo>
                <a:cubicBezTo>
                  <a:pt x="1078753" y="797859"/>
                  <a:pt x="1073531" y="788343"/>
                  <a:pt x="1066800" y="779930"/>
                </a:cubicBezTo>
                <a:cubicBezTo>
                  <a:pt x="1051354" y="760622"/>
                  <a:pt x="1010726" y="731357"/>
                  <a:pt x="995082" y="726142"/>
                </a:cubicBezTo>
                <a:cubicBezTo>
                  <a:pt x="888761" y="690700"/>
                  <a:pt x="977632" y="717514"/>
                  <a:pt x="717176" y="708212"/>
                </a:cubicBezTo>
                <a:cubicBezTo>
                  <a:pt x="674246" y="693903"/>
                  <a:pt x="696963" y="705929"/>
                  <a:pt x="654423" y="663389"/>
                </a:cubicBezTo>
                <a:lnTo>
                  <a:pt x="636494" y="645459"/>
                </a:lnTo>
                <a:cubicBezTo>
                  <a:pt x="609601" y="564778"/>
                  <a:pt x="639482" y="606612"/>
                  <a:pt x="591670" y="582706"/>
                </a:cubicBezTo>
                <a:cubicBezTo>
                  <a:pt x="582033" y="577888"/>
                  <a:pt x="574622" y="569153"/>
                  <a:pt x="564776" y="564777"/>
                </a:cubicBezTo>
                <a:cubicBezTo>
                  <a:pt x="547506" y="557101"/>
                  <a:pt x="510988" y="546848"/>
                  <a:pt x="510988" y="546848"/>
                </a:cubicBezTo>
                <a:cubicBezTo>
                  <a:pt x="420511" y="558157"/>
                  <a:pt x="462130" y="548193"/>
                  <a:pt x="385482" y="573742"/>
                </a:cubicBezTo>
                <a:lnTo>
                  <a:pt x="331694" y="591671"/>
                </a:lnTo>
                <a:lnTo>
                  <a:pt x="304800" y="600636"/>
                </a:lnTo>
                <a:cubicBezTo>
                  <a:pt x="277906" y="597648"/>
                  <a:pt x="250809" y="596120"/>
                  <a:pt x="224117" y="591671"/>
                </a:cubicBezTo>
                <a:cubicBezTo>
                  <a:pt x="214796" y="590117"/>
                  <a:pt x="204602" y="588609"/>
                  <a:pt x="197223" y="582706"/>
                </a:cubicBezTo>
                <a:cubicBezTo>
                  <a:pt x="188810" y="575975"/>
                  <a:pt x="184112" y="565449"/>
                  <a:pt x="179294" y="555812"/>
                </a:cubicBezTo>
                <a:cubicBezTo>
                  <a:pt x="175068" y="547360"/>
                  <a:pt x="173317" y="537883"/>
                  <a:pt x="170329" y="528918"/>
                </a:cubicBezTo>
                <a:cubicBezTo>
                  <a:pt x="179091" y="397495"/>
                  <a:pt x="174690" y="424498"/>
                  <a:pt x="188259" y="322730"/>
                </a:cubicBezTo>
                <a:cubicBezTo>
                  <a:pt x="197416" y="254053"/>
                  <a:pt x="191052" y="278488"/>
                  <a:pt x="206188" y="233083"/>
                </a:cubicBezTo>
                <a:cubicBezTo>
                  <a:pt x="227842" y="59848"/>
                  <a:pt x="228911" y="137593"/>
                  <a:pt x="215153" y="0"/>
                </a:cubicBezTo>
                <a:cubicBezTo>
                  <a:pt x="132625" y="9170"/>
                  <a:pt x="145951" y="-13158"/>
                  <a:pt x="116541" y="35859"/>
                </a:cubicBezTo>
                <a:cubicBezTo>
                  <a:pt x="113103" y="41589"/>
                  <a:pt x="116541" y="20918"/>
                  <a:pt x="116541" y="1793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0" y="1624160"/>
            <a:ext cx="8473440" cy="4901184"/>
          </a:xfrm>
          <a:prstGeom prst="rect">
            <a:avLst/>
          </a:prstGeom>
        </p:spPr>
      </p:pic>
      <p:sp>
        <p:nvSpPr>
          <p:cNvPr id="3" name="Volný tvar 2">
            <a:hlinkClick r:id="rId2" action="ppaction://hlinksldjump"/>
          </p:cNvPr>
          <p:cNvSpPr/>
          <p:nvPr/>
        </p:nvSpPr>
        <p:spPr>
          <a:xfrm>
            <a:off x="8178325" y="3666146"/>
            <a:ext cx="683664" cy="871671"/>
          </a:xfrm>
          <a:custGeom>
            <a:avLst/>
            <a:gdLst>
              <a:gd name="connsiteX0" fmla="*/ 572568 w 683664"/>
              <a:gd name="connsiteY0" fmla="*/ 803304 h 871671"/>
              <a:gd name="connsiteX1" fmla="*/ 529839 w 683664"/>
              <a:gd name="connsiteY1" fmla="*/ 769121 h 871671"/>
              <a:gd name="connsiteX2" fmla="*/ 512748 w 683664"/>
              <a:gd name="connsiteY2" fmla="*/ 743484 h 871671"/>
              <a:gd name="connsiteX3" fmla="*/ 452927 w 683664"/>
              <a:gd name="connsiteY3" fmla="*/ 666572 h 871671"/>
              <a:gd name="connsiteX4" fmla="*/ 435836 w 683664"/>
              <a:gd name="connsiteY4" fmla="*/ 640934 h 871671"/>
              <a:gd name="connsiteX5" fmla="*/ 410198 w 683664"/>
              <a:gd name="connsiteY5" fmla="*/ 589660 h 871671"/>
              <a:gd name="connsiteX6" fmla="*/ 393107 w 683664"/>
              <a:gd name="connsiteY6" fmla="*/ 538385 h 871671"/>
              <a:gd name="connsiteX7" fmla="*/ 376015 w 683664"/>
              <a:gd name="connsiteY7" fmla="*/ 512747 h 871671"/>
              <a:gd name="connsiteX8" fmla="*/ 358924 w 683664"/>
              <a:gd name="connsiteY8" fmla="*/ 461473 h 871671"/>
              <a:gd name="connsiteX9" fmla="*/ 341832 w 683664"/>
              <a:gd name="connsiteY9" fmla="*/ 435835 h 871671"/>
              <a:gd name="connsiteX10" fmla="*/ 333286 w 683664"/>
              <a:gd name="connsiteY10" fmla="*/ 410198 h 871671"/>
              <a:gd name="connsiteX11" fmla="*/ 299103 w 683664"/>
              <a:gd name="connsiteY11" fmla="*/ 393106 h 871671"/>
              <a:gd name="connsiteX12" fmla="*/ 222191 w 683664"/>
              <a:gd name="connsiteY12" fmla="*/ 350377 h 871671"/>
              <a:gd name="connsiteX13" fmla="*/ 205099 w 683664"/>
              <a:gd name="connsiteY13" fmla="*/ 324740 h 871671"/>
              <a:gd name="connsiteX14" fmla="*/ 153825 w 683664"/>
              <a:gd name="connsiteY14" fmla="*/ 282011 h 871671"/>
              <a:gd name="connsiteX15" fmla="*/ 119641 w 683664"/>
              <a:gd name="connsiteY15" fmla="*/ 230736 h 871671"/>
              <a:gd name="connsiteX16" fmla="*/ 111096 w 683664"/>
              <a:gd name="connsiteY16" fmla="*/ 205099 h 871671"/>
              <a:gd name="connsiteX17" fmla="*/ 34183 w 683664"/>
              <a:gd name="connsiteY17" fmla="*/ 145278 h 871671"/>
              <a:gd name="connsiteX18" fmla="*/ 8546 w 683664"/>
              <a:gd name="connsiteY18" fmla="*/ 128187 h 871671"/>
              <a:gd name="connsiteX19" fmla="*/ 0 w 683664"/>
              <a:gd name="connsiteY19" fmla="*/ 102549 h 871671"/>
              <a:gd name="connsiteX20" fmla="*/ 17092 w 683664"/>
              <a:gd name="connsiteY20" fmla="*/ 0 h 871671"/>
              <a:gd name="connsiteX21" fmla="*/ 68367 w 683664"/>
              <a:gd name="connsiteY21" fmla="*/ 8546 h 871671"/>
              <a:gd name="connsiteX22" fmla="*/ 94004 w 683664"/>
              <a:gd name="connsiteY22" fmla="*/ 17091 h 871671"/>
              <a:gd name="connsiteX23" fmla="*/ 153825 w 683664"/>
              <a:gd name="connsiteY23" fmla="*/ 34183 h 871671"/>
              <a:gd name="connsiteX24" fmla="*/ 205099 w 683664"/>
              <a:gd name="connsiteY24" fmla="*/ 68366 h 871671"/>
              <a:gd name="connsiteX25" fmla="*/ 230737 w 683664"/>
              <a:gd name="connsiteY25" fmla="*/ 85458 h 871671"/>
              <a:gd name="connsiteX26" fmla="*/ 299103 w 683664"/>
              <a:gd name="connsiteY26" fmla="*/ 170916 h 871671"/>
              <a:gd name="connsiteX27" fmla="*/ 324740 w 683664"/>
              <a:gd name="connsiteY27" fmla="*/ 188007 h 871671"/>
              <a:gd name="connsiteX28" fmla="*/ 358924 w 683664"/>
              <a:gd name="connsiteY28" fmla="*/ 247828 h 871671"/>
              <a:gd name="connsiteX29" fmla="*/ 393107 w 683664"/>
              <a:gd name="connsiteY29" fmla="*/ 299103 h 871671"/>
              <a:gd name="connsiteX30" fmla="*/ 410198 w 683664"/>
              <a:gd name="connsiteY30" fmla="*/ 324740 h 871671"/>
              <a:gd name="connsiteX31" fmla="*/ 427290 w 683664"/>
              <a:gd name="connsiteY31" fmla="*/ 350377 h 871671"/>
              <a:gd name="connsiteX32" fmla="*/ 452927 w 683664"/>
              <a:gd name="connsiteY32" fmla="*/ 401652 h 871671"/>
              <a:gd name="connsiteX33" fmla="*/ 461473 w 683664"/>
              <a:gd name="connsiteY33" fmla="*/ 427290 h 871671"/>
              <a:gd name="connsiteX34" fmla="*/ 478565 w 683664"/>
              <a:gd name="connsiteY34" fmla="*/ 452927 h 871671"/>
              <a:gd name="connsiteX35" fmla="*/ 487111 w 683664"/>
              <a:gd name="connsiteY35" fmla="*/ 478564 h 871671"/>
              <a:gd name="connsiteX36" fmla="*/ 521294 w 683664"/>
              <a:gd name="connsiteY36" fmla="*/ 529839 h 871671"/>
              <a:gd name="connsiteX37" fmla="*/ 538385 w 683664"/>
              <a:gd name="connsiteY37" fmla="*/ 555476 h 871671"/>
              <a:gd name="connsiteX38" fmla="*/ 564023 w 683664"/>
              <a:gd name="connsiteY38" fmla="*/ 572568 h 871671"/>
              <a:gd name="connsiteX39" fmla="*/ 581114 w 683664"/>
              <a:gd name="connsiteY39" fmla="*/ 598205 h 871671"/>
              <a:gd name="connsiteX40" fmla="*/ 606752 w 683664"/>
              <a:gd name="connsiteY40" fmla="*/ 623843 h 871671"/>
              <a:gd name="connsiteX41" fmla="*/ 615297 w 683664"/>
              <a:gd name="connsiteY41" fmla="*/ 649480 h 871671"/>
              <a:gd name="connsiteX42" fmla="*/ 658026 w 683664"/>
              <a:gd name="connsiteY42" fmla="*/ 700755 h 871671"/>
              <a:gd name="connsiteX43" fmla="*/ 683664 w 683664"/>
              <a:gd name="connsiteY43" fmla="*/ 752030 h 871671"/>
              <a:gd name="connsiteX44" fmla="*/ 675118 w 683664"/>
              <a:gd name="connsiteY44" fmla="*/ 828942 h 871671"/>
              <a:gd name="connsiteX45" fmla="*/ 598206 w 683664"/>
              <a:gd name="connsiteY45" fmla="*/ 871671 h 871671"/>
              <a:gd name="connsiteX46" fmla="*/ 564023 w 683664"/>
              <a:gd name="connsiteY46" fmla="*/ 820396 h 871671"/>
              <a:gd name="connsiteX47" fmla="*/ 546931 w 683664"/>
              <a:gd name="connsiteY47" fmla="*/ 794759 h 871671"/>
              <a:gd name="connsiteX48" fmla="*/ 572568 w 683664"/>
              <a:gd name="connsiteY48" fmla="*/ 803304 h 8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83664" h="871671">
                <a:moveTo>
                  <a:pt x="572568" y="803304"/>
                </a:moveTo>
                <a:cubicBezTo>
                  <a:pt x="558325" y="791910"/>
                  <a:pt x="542737" y="782019"/>
                  <a:pt x="529839" y="769121"/>
                </a:cubicBezTo>
                <a:cubicBezTo>
                  <a:pt x="522577" y="761859"/>
                  <a:pt x="519323" y="751374"/>
                  <a:pt x="512748" y="743484"/>
                </a:cubicBezTo>
                <a:cubicBezTo>
                  <a:pt x="445813" y="663161"/>
                  <a:pt x="539321" y="796164"/>
                  <a:pt x="452927" y="666572"/>
                </a:cubicBezTo>
                <a:cubicBezTo>
                  <a:pt x="447230" y="658026"/>
                  <a:pt x="439084" y="650678"/>
                  <a:pt x="435836" y="640934"/>
                </a:cubicBezTo>
                <a:cubicBezTo>
                  <a:pt x="424042" y="605553"/>
                  <a:pt x="432287" y="622792"/>
                  <a:pt x="410198" y="589660"/>
                </a:cubicBezTo>
                <a:cubicBezTo>
                  <a:pt x="404501" y="572568"/>
                  <a:pt x="403101" y="553375"/>
                  <a:pt x="393107" y="538385"/>
                </a:cubicBezTo>
                <a:cubicBezTo>
                  <a:pt x="387410" y="529839"/>
                  <a:pt x="380186" y="522133"/>
                  <a:pt x="376015" y="512747"/>
                </a:cubicBezTo>
                <a:cubicBezTo>
                  <a:pt x="368698" y="496284"/>
                  <a:pt x="368917" y="476463"/>
                  <a:pt x="358924" y="461473"/>
                </a:cubicBezTo>
                <a:cubicBezTo>
                  <a:pt x="353227" y="452927"/>
                  <a:pt x="346425" y="445022"/>
                  <a:pt x="341832" y="435835"/>
                </a:cubicBezTo>
                <a:cubicBezTo>
                  <a:pt x="337803" y="427778"/>
                  <a:pt x="339656" y="416568"/>
                  <a:pt x="333286" y="410198"/>
                </a:cubicBezTo>
                <a:cubicBezTo>
                  <a:pt x="324278" y="401190"/>
                  <a:pt x="310027" y="399660"/>
                  <a:pt x="299103" y="393106"/>
                </a:cubicBezTo>
                <a:cubicBezTo>
                  <a:pt x="225642" y="349029"/>
                  <a:pt x="273758" y="367567"/>
                  <a:pt x="222191" y="350377"/>
                </a:cubicBezTo>
                <a:cubicBezTo>
                  <a:pt x="216494" y="341831"/>
                  <a:pt x="212362" y="332003"/>
                  <a:pt x="205099" y="324740"/>
                </a:cubicBezTo>
                <a:cubicBezTo>
                  <a:pt x="155726" y="275367"/>
                  <a:pt x="202822" y="345006"/>
                  <a:pt x="153825" y="282011"/>
                </a:cubicBezTo>
                <a:cubicBezTo>
                  <a:pt x="141214" y="265796"/>
                  <a:pt x="119641" y="230736"/>
                  <a:pt x="119641" y="230736"/>
                </a:cubicBezTo>
                <a:cubicBezTo>
                  <a:pt x="116793" y="222190"/>
                  <a:pt x="116093" y="212594"/>
                  <a:pt x="111096" y="205099"/>
                </a:cubicBezTo>
                <a:cubicBezTo>
                  <a:pt x="95031" y="181001"/>
                  <a:pt x="54556" y="158860"/>
                  <a:pt x="34183" y="145278"/>
                </a:cubicBezTo>
                <a:lnTo>
                  <a:pt x="8546" y="128187"/>
                </a:lnTo>
                <a:cubicBezTo>
                  <a:pt x="5697" y="119641"/>
                  <a:pt x="0" y="111557"/>
                  <a:pt x="0" y="102549"/>
                </a:cubicBezTo>
                <a:cubicBezTo>
                  <a:pt x="0" y="45305"/>
                  <a:pt x="3720" y="40113"/>
                  <a:pt x="17092" y="0"/>
                </a:cubicBezTo>
                <a:cubicBezTo>
                  <a:pt x="34184" y="2849"/>
                  <a:pt x="51452" y="4787"/>
                  <a:pt x="68367" y="8546"/>
                </a:cubicBezTo>
                <a:cubicBezTo>
                  <a:pt x="77160" y="10500"/>
                  <a:pt x="85343" y="14616"/>
                  <a:pt x="94004" y="17091"/>
                </a:cubicBezTo>
                <a:cubicBezTo>
                  <a:pt x="169100" y="38546"/>
                  <a:pt x="92368" y="13697"/>
                  <a:pt x="153825" y="34183"/>
                </a:cubicBezTo>
                <a:lnTo>
                  <a:pt x="205099" y="68366"/>
                </a:lnTo>
                <a:lnTo>
                  <a:pt x="230737" y="85458"/>
                </a:lnTo>
                <a:cubicBezTo>
                  <a:pt x="260060" y="129443"/>
                  <a:pt x="261219" y="138444"/>
                  <a:pt x="299103" y="170916"/>
                </a:cubicBezTo>
                <a:cubicBezTo>
                  <a:pt x="306901" y="177600"/>
                  <a:pt x="316194" y="182310"/>
                  <a:pt x="324740" y="188007"/>
                </a:cubicBezTo>
                <a:cubicBezTo>
                  <a:pt x="383862" y="276690"/>
                  <a:pt x="293873" y="139410"/>
                  <a:pt x="358924" y="247828"/>
                </a:cubicBezTo>
                <a:cubicBezTo>
                  <a:pt x="369493" y="265442"/>
                  <a:pt x="381713" y="282011"/>
                  <a:pt x="393107" y="299103"/>
                </a:cubicBezTo>
                <a:lnTo>
                  <a:pt x="410198" y="324740"/>
                </a:lnTo>
                <a:lnTo>
                  <a:pt x="427290" y="350377"/>
                </a:lnTo>
                <a:cubicBezTo>
                  <a:pt x="448771" y="414820"/>
                  <a:pt x="419795" y="335386"/>
                  <a:pt x="452927" y="401652"/>
                </a:cubicBezTo>
                <a:cubicBezTo>
                  <a:pt x="456956" y="409709"/>
                  <a:pt x="457444" y="419233"/>
                  <a:pt x="461473" y="427290"/>
                </a:cubicBezTo>
                <a:cubicBezTo>
                  <a:pt x="466066" y="436476"/>
                  <a:pt x="473972" y="443741"/>
                  <a:pt x="478565" y="452927"/>
                </a:cubicBezTo>
                <a:cubicBezTo>
                  <a:pt x="482594" y="460984"/>
                  <a:pt x="482736" y="470690"/>
                  <a:pt x="487111" y="478564"/>
                </a:cubicBezTo>
                <a:cubicBezTo>
                  <a:pt x="497087" y="496521"/>
                  <a:pt x="509900" y="512747"/>
                  <a:pt x="521294" y="529839"/>
                </a:cubicBezTo>
                <a:cubicBezTo>
                  <a:pt x="526991" y="538385"/>
                  <a:pt x="529839" y="549779"/>
                  <a:pt x="538385" y="555476"/>
                </a:cubicBezTo>
                <a:lnTo>
                  <a:pt x="564023" y="572568"/>
                </a:lnTo>
                <a:cubicBezTo>
                  <a:pt x="569720" y="581114"/>
                  <a:pt x="574539" y="590315"/>
                  <a:pt x="581114" y="598205"/>
                </a:cubicBezTo>
                <a:cubicBezTo>
                  <a:pt x="588851" y="607490"/>
                  <a:pt x="600048" y="613787"/>
                  <a:pt x="606752" y="623843"/>
                </a:cubicBezTo>
                <a:cubicBezTo>
                  <a:pt x="611749" y="631338"/>
                  <a:pt x="610300" y="641985"/>
                  <a:pt x="615297" y="649480"/>
                </a:cubicBezTo>
                <a:cubicBezTo>
                  <a:pt x="653100" y="706185"/>
                  <a:pt x="630065" y="644833"/>
                  <a:pt x="658026" y="700755"/>
                </a:cubicBezTo>
                <a:cubicBezTo>
                  <a:pt x="693406" y="771514"/>
                  <a:pt x="634683" y="678558"/>
                  <a:pt x="683664" y="752030"/>
                </a:cubicBezTo>
                <a:cubicBezTo>
                  <a:pt x="680815" y="777667"/>
                  <a:pt x="687348" y="806230"/>
                  <a:pt x="675118" y="828942"/>
                </a:cubicBezTo>
                <a:cubicBezTo>
                  <a:pt x="662263" y="852816"/>
                  <a:pt x="623196" y="863341"/>
                  <a:pt x="598206" y="871671"/>
                </a:cubicBezTo>
                <a:lnTo>
                  <a:pt x="564023" y="820396"/>
                </a:lnTo>
                <a:cubicBezTo>
                  <a:pt x="558326" y="811850"/>
                  <a:pt x="546931" y="805030"/>
                  <a:pt x="546931" y="794759"/>
                </a:cubicBezTo>
                <a:lnTo>
                  <a:pt x="572568" y="80330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182</TotalTime>
  <Words>442</Words>
  <Application>Microsoft Office PowerPoint</Application>
  <PresentationFormat>Předvádění na obrazovce (4:3)</PresentationFormat>
  <Paragraphs>99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Modul</vt:lpstr>
      <vt:lpstr>Prezentace aplikace PowerPoint</vt:lpstr>
      <vt:lpstr>VODSTVO </vt:lpstr>
      <vt:lpstr>ÚMOŘÍ   </vt:lpstr>
      <vt:lpstr>MORAVA – ÚMOŘÍ ČERNÉHO MOŘE</vt:lpstr>
      <vt:lpstr>Hra na upevnění znalosti řek</vt:lpstr>
      <vt:lpstr>Kde leží řeka Odra?</vt:lpstr>
      <vt:lpstr> Bohužel, nesprávně. </vt:lpstr>
      <vt:lpstr>ŘEKA  ODRA</vt:lpstr>
      <vt:lpstr>Kde leží řeka Olše?</vt:lpstr>
      <vt:lpstr>Chyba, chyba, chyba</vt:lpstr>
      <vt:lpstr>ŘEKA  OLŠE</vt:lpstr>
      <vt:lpstr>Kde leží řeka Opava?</vt:lpstr>
      <vt:lpstr>Ne, ne, chyba.</vt:lpstr>
      <vt:lpstr>ŘEKA OPAVA</vt:lpstr>
      <vt:lpstr>Kde leží řeka Ostravice?</vt:lpstr>
      <vt:lpstr>Těsně vedle.</vt:lpstr>
      <vt:lpstr>ŘEKA OSTRAVICE</vt:lpstr>
      <vt:lpstr>Prezentace aplikace PowerPoint</vt:lpstr>
      <vt:lpstr>Obrazový a fotografický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</dc:title>
  <dc:creator>Pavel</dc:creator>
  <cp:lastModifiedBy>Pavel</cp:lastModifiedBy>
  <cp:revision>33</cp:revision>
  <dcterms:created xsi:type="dcterms:W3CDTF">2013-12-07T17:56:24Z</dcterms:created>
  <dcterms:modified xsi:type="dcterms:W3CDTF">2014-01-23T23:02:32Z</dcterms:modified>
</cp:coreProperties>
</file>